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487" r:id="rId5"/>
    <p:sldId id="488" r:id="rId6"/>
    <p:sldId id="490" r:id="rId7"/>
    <p:sldId id="570" r:id="rId8"/>
    <p:sldId id="571" r:id="rId9"/>
    <p:sldId id="601" r:id="rId10"/>
    <p:sldId id="602" r:id="rId11"/>
    <p:sldId id="603" r:id="rId12"/>
    <p:sldId id="577" r:id="rId13"/>
    <p:sldId id="578" r:id="rId14"/>
    <p:sldId id="579" r:id="rId15"/>
    <p:sldId id="581" r:id="rId16"/>
    <p:sldId id="582" r:id="rId17"/>
    <p:sldId id="584" r:id="rId18"/>
    <p:sldId id="585" r:id="rId19"/>
    <p:sldId id="599" r:id="rId20"/>
    <p:sldId id="587" r:id="rId21"/>
    <p:sldId id="588" r:id="rId22"/>
    <p:sldId id="600" r:id="rId23"/>
    <p:sldId id="592" r:id="rId24"/>
    <p:sldId id="591" r:id="rId25"/>
    <p:sldId id="593" r:id="rId26"/>
    <p:sldId id="595" r:id="rId27"/>
    <p:sldId id="498" r:id="rId28"/>
    <p:sldId id="288" r:id="rId29"/>
    <p:sldId id="536" r:id="rId30"/>
    <p:sldId id="576" r:id="rId31"/>
    <p:sldId id="598" r:id="rId32"/>
    <p:sldId id="580" r:id="rId33"/>
    <p:sldId id="586" r:id="rId34"/>
    <p:sldId id="605" r:id="rId35"/>
    <p:sldId id="589" r:id="rId36"/>
    <p:sldId id="590" r:id="rId37"/>
    <p:sldId id="594" r:id="rId38"/>
    <p:sldId id="596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#ONG ZHI LIN CHARLENE#" initials="#ZLC" lastIdx="3" clrIdx="0">
    <p:extLst>
      <p:ext uri="{19B8F6BF-5375-455C-9EA6-DF929625EA0E}">
        <p15:presenceInfo xmlns:p15="http://schemas.microsoft.com/office/powerpoint/2012/main" userId="S::ongz0070@e.ntu.edu.sg::148ef898-b881-4a88-a25b-1c5e048bdd8c" providerId="AD"/>
      </p:ext>
    </p:extLst>
  </p:cmAuthor>
  <p:cmAuthor id="2" name="#MALIK MOHAMMAD OMAR ABDULLAH#" initials="#MOA" lastIdx="2" clrIdx="1">
    <p:extLst>
      <p:ext uri="{19B8F6BF-5375-455C-9EA6-DF929625EA0E}">
        <p15:presenceInfo xmlns:p15="http://schemas.microsoft.com/office/powerpoint/2012/main" userId="#MALIK MOHAMMAD OMAR ABDULLAH#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3D4"/>
    <a:srgbClr val="B8716F"/>
    <a:srgbClr val="D9D9D9"/>
    <a:srgbClr val="E46C0A"/>
    <a:srgbClr val="FFFFFF"/>
    <a:srgbClr val="242423"/>
    <a:srgbClr val="1E1D24"/>
    <a:srgbClr val="B6DC77"/>
    <a:srgbClr val="171C6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7B2C6-B539-4A7F-8F61-ECCBBF6C3D10}" v="10" dt="2023-10-05T13:21:47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26" autoAdjust="0"/>
  </p:normalViewPr>
  <p:slideViewPr>
    <p:cSldViewPr snapToGrid="0"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#XU HUATAO#" userId="dcedb88f-b779-44fb-a0fb-9df72b185910" providerId="ADAL" clId="{AE9772DC-11FB-4BB6-B5AD-214E359124BF}"/>
    <pc:docChg chg="undo custSel addSld delSld modSld">
      <pc:chgData name="#XU HUATAO#" userId="dcedb88f-b779-44fb-a0fb-9df72b185910" providerId="ADAL" clId="{AE9772DC-11FB-4BB6-B5AD-214E359124BF}" dt="2023-10-05T07:32:19.241" v="288"/>
      <pc:docMkLst>
        <pc:docMk/>
      </pc:docMkLst>
      <pc:sldChg chg="modSp mod">
        <pc:chgData name="#XU HUATAO#" userId="dcedb88f-b779-44fb-a0fb-9df72b185910" providerId="ADAL" clId="{AE9772DC-11FB-4BB6-B5AD-214E359124BF}" dt="2023-10-02T14:20:26.956" v="14" actId="20577"/>
        <pc:sldMkLst>
          <pc:docMk/>
          <pc:sldMk cId="3881587954" sldId="487"/>
        </pc:sldMkLst>
        <pc:spChg chg="mod">
          <ac:chgData name="#XU HUATAO#" userId="dcedb88f-b779-44fb-a0fb-9df72b185910" providerId="ADAL" clId="{AE9772DC-11FB-4BB6-B5AD-214E359124BF}" dt="2023-10-02T14:20:26.956" v="14" actId="20577"/>
          <ac:spMkLst>
            <pc:docMk/>
            <pc:sldMk cId="3881587954" sldId="487"/>
            <ac:spMk id="2" creationId="{00000000-0000-0000-0000-000000000000}"/>
          </ac:spMkLst>
        </pc:spChg>
      </pc:sldChg>
      <pc:sldChg chg="modSp mod">
        <pc:chgData name="#XU HUATAO#" userId="dcedb88f-b779-44fb-a0fb-9df72b185910" providerId="ADAL" clId="{AE9772DC-11FB-4BB6-B5AD-214E359124BF}" dt="2023-10-03T05:30:17.417" v="28" actId="20577"/>
        <pc:sldMkLst>
          <pc:docMk/>
          <pc:sldMk cId="2582494175" sldId="490"/>
        </pc:sldMkLst>
        <pc:spChg chg="mod">
          <ac:chgData name="#XU HUATAO#" userId="dcedb88f-b779-44fb-a0fb-9df72b185910" providerId="ADAL" clId="{AE9772DC-11FB-4BB6-B5AD-214E359124BF}" dt="2023-10-03T05:30:17.417" v="28" actId="20577"/>
          <ac:spMkLst>
            <pc:docMk/>
            <pc:sldMk cId="2582494175" sldId="490"/>
            <ac:spMk id="3" creationId="{00000000-0000-0000-0000-000000000000}"/>
          </ac:spMkLst>
        </pc:spChg>
      </pc:sldChg>
      <pc:sldChg chg="addSp delSp modSp mod">
        <pc:chgData name="#XU HUATAO#" userId="dcedb88f-b779-44fb-a0fb-9df72b185910" providerId="ADAL" clId="{AE9772DC-11FB-4BB6-B5AD-214E359124BF}" dt="2023-10-03T08:02:05.322" v="266" actId="1037"/>
        <pc:sldMkLst>
          <pc:docMk/>
          <pc:sldMk cId="1583117318" sldId="498"/>
        </pc:sldMkLst>
        <pc:spChg chg="mod">
          <ac:chgData name="#XU HUATAO#" userId="dcedb88f-b779-44fb-a0fb-9df72b185910" providerId="ADAL" clId="{AE9772DC-11FB-4BB6-B5AD-214E359124BF}" dt="2023-10-03T08:02:05.322" v="266" actId="1037"/>
          <ac:spMkLst>
            <pc:docMk/>
            <pc:sldMk cId="1583117318" sldId="498"/>
            <ac:spMk id="5" creationId="{7E703F0E-CEAC-8854-CEEE-A241D58B587D}"/>
          </ac:spMkLst>
        </pc:spChg>
        <pc:spChg chg="mod">
          <ac:chgData name="#XU HUATAO#" userId="dcedb88f-b779-44fb-a0fb-9df72b185910" providerId="ADAL" clId="{AE9772DC-11FB-4BB6-B5AD-214E359124BF}" dt="2023-10-02T14:12:34.948" v="13" actId="20577"/>
          <ac:spMkLst>
            <pc:docMk/>
            <pc:sldMk cId="1583117318" sldId="498"/>
            <ac:spMk id="7" creationId="{00000000-0000-0000-0000-000000000000}"/>
          </ac:spMkLst>
        </pc:spChg>
        <pc:spChg chg="add del">
          <ac:chgData name="#XU HUATAO#" userId="dcedb88f-b779-44fb-a0fb-9df72b185910" providerId="ADAL" clId="{AE9772DC-11FB-4BB6-B5AD-214E359124BF}" dt="2023-10-03T05:49:47.786" v="245" actId="22"/>
          <ac:spMkLst>
            <pc:docMk/>
            <pc:sldMk cId="1583117318" sldId="498"/>
            <ac:spMk id="8" creationId="{D2E0EFE8-0749-2AED-5056-186D231AE841}"/>
          </ac:spMkLst>
        </pc:spChg>
        <pc:picChg chg="del mod">
          <ac:chgData name="#XU HUATAO#" userId="dcedb88f-b779-44fb-a0fb-9df72b185910" providerId="ADAL" clId="{AE9772DC-11FB-4BB6-B5AD-214E359124BF}" dt="2023-10-03T05:49:45.488" v="243" actId="478"/>
          <ac:picMkLst>
            <pc:docMk/>
            <pc:sldMk cId="1583117318" sldId="498"/>
            <ac:picMk id="4" creationId="{1239325F-E465-203E-82F7-47D70D49EBBD}"/>
          </ac:picMkLst>
        </pc:picChg>
        <pc:picChg chg="add mod">
          <ac:chgData name="#XU HUATAO#" userId="dcedb88f-b779-44fb-a0fb-9df72b185910" providerId="ADAL" clId="{AE9772DC-11FB-4BB6-B5AD-214E359124BF}" dt="2023-10-03T08:02:05.322" v="266" actId="1037"/>
          <ac:picMkLst>
            <pc:docMk/>
            <pc:sldMk cId="1583117318" sldId="498"/>
            <ac:picMk id="10" creationId="{55EF1348-1172-FD29-73EB-68BCDEDD0B8D}"/>
          </ac:picMkLst>
        </pc:picChg>
      </pc:sldChg>
      <pc:sldChg chg="modSp mod">
        <pc:chgData name="#XU HUATAO#" userId="dcedb88f-b779-44fb-a0fb-9df72b185910" providerId="ADAL" clId="{AE9772DC-11FB-4BB6-B5AD-214E359124BF}" dt="2023-10-03T05:30:50.995" v="35" actId="1076"/>
        <pc:sldMkLst>
          <pc:docMk/>
          <pc:sldMk cId="3332803148" sldId="572"/>
        </pc:sldMkLst>
        <pc:spChg chg="mod">
          <ac:chgData name="#XU HUATAO#" userId="dcedb88f-b779-44fb-a0fb-9df72b185910" providerId="ADAL" clId="{AE9772DC-11FB-4BB6-B5AD-214E359124BF}" dt="2023-10-03T05:30:50.995" v="35" actId="1076"/>
          <ac:spMkLst>
            <pc:docMk/>
            <pc:sldMk cId="3332803148" sldId="572"/>
            <ac:spMk id="2" creationId="{00000000-0000-0000-0000-000000000000}"/>
          </ac:spMkLst>
        </pc:spChg>
        <pc:spChg chg="mod">
          <ac:chgData name="#XU HUATAO#" userId="dcedb88f-b779-44fb-a0fb-9df72b185910" providerId="ADAL" clId="{AE9772DC-11FB-4BB6-B5AD-214E359124BF}" dt="2023-10-03T05:30:49.682" v="34" actId="207"/>
          <ac:spMkLst>
            <pc:docMk/>
            <pc:sldMk cId="3332803148" sldId="572"/>
            <ac:spMk id="9" creationId="{1FF0A61F-F15A-4B30-79A0-8B2D79841A34}"/>
          </ac:spMkLst>
        </pc:spChg>
      </pc:sldChg>
      <pc:sldChg chg="del">
        <pc:chgData name="#XU HUATAO#" userId="dcedb88f-b779-44fb-a0fb-9df72b185910" providerId="ADAL" clId="{AE9772DC-11FB-4BB6-B5AD-214E359124BF}" dt="2023-10-05T07:29:38.791" v="277" actId="2696"/>
        <pc:sldMkLst>
          <pc:docMk/>
          <pc:sldMk cId="511350524" sldId="574"/>
        </pc:sldMkLst>
      </pc:sldChg>
      <pc:sldChg chg="add del">
        <pc:chgData name="#XU HUATAO#" userId="dcedb88f-b779-44fb-a0fb-9df72b185910" providerId="ADAL" clId="{AE9772DC-11FB-4BB6-B5AD-214E359124BF}" dt="2023-10-05T07:32:11.335" v="287" actId="2696"/>
        <pc:sldMkLst>
          <pc:docMk/>
          <pc:sldMk cId="902549234" sldId="574"/>
        </pc:sldMkLst>
      </pc:sldChg>
      <pc:sldChg chg="add">
        <pc:chgData name="#XU HUATAO#" userId="dcedb88f-b779-44fb-a0fb-9df72b185910" providerId="ADAL" clId="{AE9772DC-11FB-4BB6-B5AD-214E359124BF}" dt="2023-10-05T07:32:19.241" v="288"/>
        <pc:sldMkLst>
          <pc:docMk/>
          <pc:sldMk cId="2635411824" sldId="574"/>
        </pc:sldMkLst>
      </pc:sldChg>
      <pc:sldChg chg="addSp delSp modSp mod modAnim modNotesTx">
        <pc:chgData name="#XU HUATAO#" userId="dcedb88f-b779-44fb-a0fb-9df72b185910" providerId="ADAL" clId="{AE9772DC-11FB-4BB6-B5AD-214E359124BF}" dt="2023-10-03T05:42:52.429" v="232"/>
        <pc:sldMkLst>
          <pc:docMk/>
          <pc:sldMk cId="191801575" sldId="577"/>
        </pc:sldMkLst>
        <pc:spChg chg="add del mod">
          <ac:chgData name="#XU HUATAO#" userId="dcedb88f-b779-44fb-a0fb-9df72b185910" providerId="ADAL" clId="{AE9772DC-11FB-4BB6-B5AD-214E359124BF}" dt="2023-10-03T05:34:39.777" v="67" actId="478"/>
          <ac:spMkLst>
            <pc:docMk/>
            <pc:sldMk cId="191801575" sldId="577"/>
            <ac:spMk id="10" creationId="{F0EA2857-4C24-C427-AE6C-A71F5609C380}"/>
          </ac:spMkLst>
        </pc:spChg>
        <pc:picChg chg="add mod">
          <ac:chgData name="#XU HUATAO#" userId="dcedb88f-b779-44fb-a0fb-9df72b185910" providerId="ADAL" clId="{AE9772DC-11FB-4BB6-B5AD-214E359124BF}" dt="2023-10-03T05:33:05.183" v="43" actId="14100"/>
          <ac:picMkLst>
            <pc:docMk/>
            <pc:sldMk cId="191801575" sldId="577"/>
            <ac:picMk id="5" creationId="{36A9A1B3-BCB5-4DCA-7252-27DFCFD9EB45}"/>
          </ac:picMkLst>
        </pc:picChg>
        <pc:picChg chg="mod">
          <ac:chgData name="#XU HUATAO#" userId="dcedb88f-b779-44fb-a0fb-9df72b185910" providerId="ADAL" clId="{AE9772DC-11FB-4BB6-B5AD-214E359124BF}" dt="2023-10-03T05:32:33.980" v="39" actId="1076"/>
          <ac:picMkLst>
            <pc:docMk/>
            <pc:sldMk cId="191801575" sldId="577"/>
            <ac:picMk id="19" creationId="{85737AA5-C232-9E21-EDCF-CAF890B696D5}"/>
          </ac:picMkLst>
        </pc:picChg>
        <pc:picChg chg="add mod">
          <ac:chgData name="#XU HUATAO#" userId="dcedb88f-b779-44fb-a0fb-9df72b185910" providerId="ADAL" clId="{AE9772DC-11FB-4BB6-B5AD-214E359124BF}" dt="2023-10-03T05:34:08.785" v="61" actId="1076"/>
          <ac:picMkLst>
            <pc:docMk/>
            <pc:sldMk cId="191801575" sldId="577"/>
            <ac:picMk id="1026" creationId="{BDFC9348-A679-77B5-7B42-50176AB671FD}"/>
          </ac:picMkLst>
        </pc:picChg>
        <pc:cxnChg chg="add mod">
          <ac:chgData name="#XU HUATAO#" userId="dcedb88f-b779-44fb-a0fb-9df72b185910" providerId="ADAL" clId="{AE9772DC-11FB-4BB6-B5AD-214E359124BF}" dt="2023-10-03T05:33:53.107" v="58" actId="1038"/>
          <ac:cxnSpMkLst>
            <pc:docMk/>
            <pc:sldMk cId="191801575" sldId="577"/>
            <ac:cxnSpMk id="7" creationId="{79ABC7C0-FEB2-3094-4CE0-E2D15C37B6D2}"/>
          </ac:cxnSpMkLst>
        </pc:cxnChg>
      </pc:sldChg>
      <pc:sldChg chg="addSp modSp mod">
        <pc:chgData name="#XU HUATAO#" userId="dcedb88f-b779-44fb-a0fb-9df72b185910" providerId="ADAL" clId="{AE9772DC-11FB-4BB6-B5AD-214E359124BF}" dt="2023-10-03T05:37:47.648" v="188" actId="20577"/>
        <pc:sldMkLst>
          <pc:docMk/>
          <pc:sldMk cId="2996724435" sldId="579"/>
        </pc:sldMkLst>
        <pc:spChg chg="mod">
          <ac:chgData name="#XU HUATAO#" userId="dcedb88f-b779-44fb-a0fb-9df72b185910" providerId="ADAL" clId="{AE9772DC-11FB-4BB6-B5AD-214E359124BF}" dt="2023-10-03T05:37:47.648" v="188" actId="20577"/>
          <ac:spMkLst>
            <pc:docMk/>
            <pc:sldMk cId="2996724435" sldId="579"/>
            <ac:spMk id="3" creationId="{00000000-0000-0000-0000-000000000000}"/>
          </ac:spMkLst>
        </pc:spChg>
        <pc:grpChg chg="add mod">
          <ac:chgData name="#XU HUATAO#" userId="dcedb88f-b779-44fb-a0fb-9df72b185910" providerId="ADAL" clId="{AE9772DC-11FB-4BB6-B5AD-214E359124BF}" dt="2023-10-03T05:37:27.305" v="161" actId="1076"/>
          <ac:grpSpMkLst>
            <pc:docMk/>
            <pc:sldMk cId="2996724435" sldId="579"/>
            <ac:grpSpMk id="9" creationId="{AEF62CCF-2C15-D30D-6F85-A6CA98A84EE2}"/>
          </ac:grpSpMkLst>
        </pc:grpChg>
        <pc:picChg chg="mod">
          <ac:chgData name="#XU HUATAO#" userId="dcedb88f-b779-44fb-a0fb-9df72b185910" providerId="ADAL" clId="{AE9772DC-11FB-4BB6-B5AD-214E359124BF}" dt="2023-10-03T05:37:27.305" v="161" actId="1076"/>
          <ac:picMkLst>
            <pc:docMk/>
            <pc:sldMk cId="2996724435" sldId="579"/>
            <ac:picMk id="5" creationId="{C0053870-17D4-E026-C3F9-14F1BCA180A0}"/>
          </ac:picMkLst>
        </pc:picChg>
        <pc:picChg chg="add mod">
          <ac:chgData name="#XU HUATAO#" userId="dcedb88f-b779-44fb-a0fb-9df72b185910" providerId="ADAL" clId="{AE9772DC-11FB-4BB6-B5AD-214E359124BF}" dt="2023-10-03T05:37:27.305" v="161" actId="1076"/>
          <ac:picMkLst>
            <pc:docMk/>
            <pc:sldMk cId="2996724435" sldId="579"/>
            <ac:picMk id="8" creationId="{5E94308E-9AE1-6F07-1EFF-AF26D441F53B}"/>
          </ac:picMkLst>
        </pc:picChg>
      </pc:sldChg>
      <pc:sldChg chg="modSp mod">
        <pc:chgData name="#XU HUATAO#" userId="dcedb88f-b779-44fb-a0fb-9df72b185910" providerId="ADAL" clId="{AE9772DC-11FB-4BB6-B5AD-214E359124BF}" dt="2023-10-03T05:37:56.789" v="189"/>
        <pc:sldMkLst>
          <pc:docMk/>
          <pc:sldMk cId="2822535699" sldId="580"/>
        </pc:sldMkLst>
        <pc:spChg chg="mod">
          <ac:chgData name="#XU HUATAO#" userId="dcedb88f-b779-44fb-a0fb-9df72b185910" providerId="ADAL" clId="{AE9772DC-11FB-4BB6-B5AD-214E359124BF}" dt="2023-10-03T05:37:56.789" v="189"/>
          <ac:spMkLst>
            <pc:docMk/>
            <pc:sldMk cId="2822535699" sldId="580"/>
            <ac:spMk id="3" creationId="{00000000-0000-0000-0000-000000000000}"/>
          </ac:spMkLst>
        </pc:spChg>
      </pc:sldChg>
      <pc:sldChg chg="addSp modSp mod modAnim">
        <pc:chgData name="#XU HUATAO#" userId="dcedb88f-b779-44fb-a0fb-9df72b185910" providerId="ADAL" clId="{AE9772DC-11FB-4BB6-B5AD-214E359124BF}" dt="2023-10-05T07:31:37.195" v="286" actId="20577"/>
        <pc:sldMkLst>
          <pc:docMk/>
          <pc:sldMk cId="2350001355" sldId="588"/>
        </pc:sldMkLst>
        <pc:spChg chg="mod">
          <ac:chgData name="#XU HUATAO#" userId="dcedb88f-b779-44fb-a0fb-9df72b185910" providerId="ADAL" clId="{AE9772DC-11FB-4BB6-B5AD-214E359124BF}" dt="2023-10-05T07:31:37.195" v="286" actId="20577"/>
          <ac:spMkLst>
            <pc:docMk/>
            <pc:sldMk cId="2350001355" sldId="588"/>
            <ac:spMk id="15" creationId="{3E1DD15A-2FBA-C50D-9EB5-0BEBB7843AB5}"/>
          </ac:spMkLst>
        </pc:spChg>
        <pc:picChg chg="add mod modCrop">
          <ac:chgData name="#XU HUATAO#" userId="dcedb88f-b779-44fb-a0fb-9df72b185910" providerId="ADAL" clId="{AE9772DC-11FB-4BB6-B5AD-214E359124BF}" dt="2023-10-03T08:06:01.954" v="272" actId="1076"/>
          <ac:picMkLst>
            <pc:docMk/>
            <pc:sldMk cId="2350001355" sldId="588"/>
            <ac:picMk id="3" creationId="{5FD3BC58-8ADE-43A9-002B-4651FFEE47A1}"/>
          </ac:picMkLst>
        </pc:picChg>
        <pc:picChg chg="mod modCrop">
          <ac:chgData name="#XU HUATAO#" userId="dcedb88f-b779-44fb-a0fb-9df72b185910" providerId="ADAL" clId="{AE9772DC-11FB-4BB6-B5AD-214E359124BF}" dt="2023-10-03T08:05:44.607" v="270" actId="732"/>
          <ac:picMkLst>
            <pc:docMk/>
            <pc:sldMk cId="2350001355" sldId="588"/>
            <ac:picMk id="8" creationId="{3AB5D469-4ED0-CC67-CF81-368A4F952DFE}"/>
          </ac:picMkLst>
        </pc:picChg>
      </pc:sldChg>
      <pc:sldChg chg="del">
        <pc:chgData name="#XU HUATAO#" userId="dcedb88f-b779-44fb-a0fb-9df72b185910" providerId="ADAL" clId="{AE9772DC-11FB-4BB6-B5AD-214E359124BF}" dt="2023-10-03T05:41:32.738" v="229" actId="2696"/>
        <pc:sldMkLst>
          <pc:docMk/>
          <pc:sldMk cId="325354816" sldId="589"/>
        </pc:sldMkLst>
      </pc:sldChg>
      <pc:sldChg chg="add">
        <pc:chgData name="#XU HUATAO#" userId="dcedb88f-b779-44fb-a0fb-9df72b185910" providerId="ADAL" clId="{AE9772DC-11FB-4BB6-B5AD-214E359124BF}" dt="2023-10-03T05:41:39.128" v="230"/>
        <pc:sldMkLst>
          <pc:docMk/>
          <pc:sldMk cId="3204149015" sldId="589"/>
        </pc:sldMkLst>
      </pc:sldChg>
      <pc:sldChg chg="add">
        <pc:chgData name="#XU HUATAO#" userId="dcedb88f-b779-44fb-a0fb-9df72b185910" providerId="ADAL" clId="{AE9772DC-11FB-4BB6-B5AD-214E359124BF}" dt="2023-10-03T05:41:39.128" v="230"/>
        <pc:sldMkLst>
          <pc:docMk/>
          <pc:sldMk cId="2584577943" sldId="590"/>
        </pc:sldMkLst>
      </pc:sldChg>
      <pc:sldChg chg="del">
        <pc:chgData name="#XU HUATAO#" userId="dcedb88f-b779-44fb-a0fb-9df72b185910" providerId="ADAL" clId="{AE9772DC-11FB-4BB6-B5AD-214E359124BF}" dt="2023-10-03T05:41:32.738" v="229" actId="2696"/>
        <pc:sldMkLst>
          <pc:docMk/>
          <pc:sldMk cId="2686841359" sldId="590"/>
        </pc:sldMkLst>
      </pc:sldChg>
      <pc:sldChg chg="add">
        <pc:chgData name="#XU HUATAO#" userId="dcedb88f-b779-44fb-a0fb-9df72b185910" providerId="ADAL" clId="{AE9772DC-11FB-4BB6-B5AD-214E359124BF}" dt="2023-10-02T05:44:25.109" v="1"/>
        <pc:sldMkLst>
          <pc:docMk/>
          <pc:sldMk cId="2514228884" sldId="594"/>
        </pc:sldMkLst>
      </pc:sldChg>
      <pc:sldChg chg="del">
        <pc:chgData name="#XU HUATAO#" userId="dcedb88f-b779-44fb-a0fb-9df72b185910" providerId="ADAL" clId="{AE9772DC-11FB-4BB6-B5AD-214E359124BF}" dt="2023-10-02T05:44:21.108" v="0" actId="2696"/>
        <pc:sldMkLst>
          <pc:docMk/>
          <pc:sldMk cId="3627607134" sldId="594"/>
        </pc:sldMkLst>
      </pc:sldChg>
      <pc:sldChg chg="modAnim">
        <pc:chgData name="#XU HUATAO#" userId="dcedb88f-b779-44fb-a0fb-9df72b185910" providerId="ADAL" clId="{AE9772DC-11FB-4BB6-B5AD-214E359124BF}" dt="2023-10-03T08:00:06.942" v="253"/>
        <pc:sldMkLst>
          <pc:docMk/>
          <pc:sldMk cId="1778004536" sldId="596"/>
        </pc:sldMkLst>
      </pc:sldChg>
      <pc:sldChg chg="add">
        <pc:chgData name="#XU HUATAO#" userId="dcedb88f-b779-44fb-a0fb-9df72b185910" providerId="ADAL" clId="{AE9772DC-11FB-4BB6-B5AD-214E359124BF}" dt="2023-10-02T05:44:34.590" v="3"/>
        <pc:sldMkLst>
          <pc:docMk/>
          <pc:sldMk cId="112403947" sldId="597"/>
        </pc:sldMkLst>
      </pc:sldChg>
      <pc:sldChg chg="del">
        <pc:chgData name="#XU HUATAO#" userId="dcedb88f-b779-44fb-a0fb-9df72b185910" providerId="ADAL" clId="{AE9772DC-11FB-4BB6-B5AD-214E359124BF}" dt="2023-10-02T05:44:32.528" v="2" actId="2696"/>
        <pc:sldMkLst>
          <pc:docMk/>
          <pc:sldMk cId="1943030380" sldId="597"/>
        </pc:sldMkLst>
      </pc:sldChg>
      <pc:sldChg chg="addSp delSp modSp new mod modAnim">
        <pc:chgData name="#XU HUATAO#" userId="dcedb88f-b779-44fb-a0fb-9df72b185910" providerId="ADAL" clId="{AE9772DC-11FB-4BB6-B5AD-214E359124BF}" dt="2023-10-03T05:45:55.578" v="242"/>
        <pc:sldMkLst>
          <pc:docMk/>
          <pc:sldMk cId="59254603" sldId="600"/>
        </pc:sldMkLst>
        <pc:spChg chg="mod">
          <ac:chgData name="#XU HUATAO#" userId="dcedb88f-b779-44fb-a0fb-9df72b185910" providerId="ADAL" clId="{AE9772DC-11FB-4BB6-B5AD-214E359124BF}" dt="2023-10-03T05:45:48.407" v="241" actId="20577"/>
          <ac:spMkLst>
            <pc:docMk/>
            <pc:sldMk cId="59254603" sldId="600"/>
            <ac:spMk id="2" creationId="{25B36D05-A8A2-01CD-9B2A-48F709D515D2}"/>
          </ac:spMkLst>
        </pc:spChg>
        <pc:spChg chg="del">
          <ac:chgData name="#XU HUATAO#" userId="dcedb88f-b779-44fb-a0fb-9df72b185910" providerId="ADAL" clId="{AE9772DC-11FB-4BB6-B5AD-214E359124BF}" dt="2023-10-03T05:39:30.093" v="193" actId="478"/>
          <ac:spMkLst>
            <pc:docMk/>
            <pc:sldMk cId="59254603" sldId="600"/>
            <ac:spMk id="3" creationId="{3FCC2D54-DE27-4544-2C53-33C2DB2857C5}"/>
          </ac:spMkLst>
        </pc:spChg>
        <pc:spChg chg="add mod">
          <ac:chgData name="#XU HUATAO#" userId="dcedb88f-b779-44fb-a0fb-9df72b185910" providerId="ADAL" clId="{AE9772DC-11FB-4BB6-B5AD-214E359124BF}" dt="2023-10-03T05:41:23.176" v="227" actId="207"/>
          <ac:spMkLst>
            <pc:docMk/>
            <pc:sldMk cId="59254603" sldId="600"/>
            <ac:spMk id="7" creationId="{67935930-EE7D-AE8C-2D4D-5BAAC1F1D92F}"/>
          </ac:spMkLst>
        </pc:spChg>
        <pc:spChg chg="add mod">
          <ac:chgData name="#XU HUATAO#" userId="dcedb88f-b779-44fb-a0fb-9df72b185910" providerId="ADAL" clId="{AE9772DC-11FB-4BB6-B5AD-214E359124BF}" dt="2023-10-03T05:41:29.754" v="228" actId="207"/>
          <ac:spMkLst>
            <pc:docMk/>
            <pc:sldMk cId="59254603" sldId="600"/>
            <ac:spMk id="10" creationId="{566B20F3-42F6-DFC4-1A0B-07FEA4587BC1}"/>
          </ac:spMkLst>
        </pc:spChg>
        <pc:picChg chg="add mod">
          <ac:chgData name="#XU HUATAO#" userId="dcedb88f-b779-44fb-a0fb-9df72b185910" providerId="ADAL" clId="{AE9772DC-11FB-4BB6-B5AD-214E359124BF}" dt="2023-10-03T05:41:12.443" v="226" actId="1037"/>
          <ac:picMkLst>
            <pc:docMk/>
            <pc:sldMk cId="59254603" sldId="600"/>
            <ac:picMk id="5" creationId="{37F05C65-7F56-0E74-BAD9-EE00FEB1598E}"/>
          </ac:picMkLst>
        </pc:picChg>
        <pc:picChg chg="add mod">
          <ac:chgData name="#XU HUATAO#" userId="dcedb88f-b779-44fb-a0fb-9df72b185910" providerId="ADAL" clId="{AE9772DC-11FB-4BB6-B5AD-214E359124BF}" dt="2023-10-03T05:40:35.286" v="210" actId="1076"/>
          <ac:picMkLst>
            <pc:docMk/>
            <pc:sldMk cId="59254603" sldId="600"/>
            <ac:picMk id="8" creationId="{07DA1F18-B59B-72D0-7812-20679298348D}"/>
          </ac:picMkLst>
        </pc:picChg>
      </pc:sldChg>
    </pc:docChg>
  </pc:docChgLst>
  <pc:docChgLst>
    <pc:chgData name="#XU HUATAO#" userId="dcedb88f-b779-44fb-a0fb-9df72b185910" providerId="ADAL" clId="{9F2A6FFD-8060-4FC9-97C8-D510DECDCE42}"/>
    <pc:docChg chg="delSld modSld">
      <pc:chgData name="#XU HUATAO#" userId="dcedb88f-b779-44fb-a0fb-9df72b185910" providerId="ADAL" clId="{9F2A6FFD-8060-4FC9-97C8-D510DECDCE42}" dt="2021-11-01T12:23:31.416" v="100" actId="20577"/>
      <pc:docMkLst>
        <pc:docMk/>
      </pc:docMkLst>
      <pc:sldChg chg="del">
        <pc:chgData name="#XU HUATAO#" userId="dcedb88f-b779-44fb-a0fb-9df72b185910" providerId="ADAL" clId="{9F2A6FFD-8060-4FC9-97C8-D510DECDCE42}" dt="2021-11-01T11:14:01.648" v="20" actId="47"/>
        <pc:sldMkLst>
          <pc:docMk/>
          <pc:sldMk cId="3060931780" sldId="459"/>
        </pc:sldMkLst>
      </pc:sldChg>
      <pc:sldChg chg="modSp mod">
        <pc:chgData name="#XU HUATAO#" userId="dcedb88f-b779-44fb-a0fb-9df72b185910" providerId="ADAL" clId="{9F2A6FFD-8060-4FC9-97C8-D510DECDCE42}" dt="2021-11-01T12:01:18.545" v="86" actId="1036"/>
        <pc:sldMkLst>
          <pc:docMk/>
          <pc:sldMk cId="3881587954" sldId="487"/>
        </pc:sldMkLst>
        <pc:spChg chg="mod">
          <ac:chgData name="#XU HUATAO#" userId="dcedb88f-b779-44fb-a0fb-9df72b185910" providerId="ADAL" clId="{9F2A6FFD-8060-4FC9-97C8-D510DECDCE42}" dt="2021-11-01T12:01:18.545" v="86" actId="1036"/>
          <ac:spMkLst>
            <pc:docMk/>
            <pc:sldMk cId="3881587954" sldId="487"/>
            <ac:spMk id="2" creationId="{00000000-0000-0000-0000-000000000000}"/>
          </ac:spMkLst>
        </pc:spChg>
        <pc:spChg chg="mod">
          <ac:chgData name="#XU HUATAO#" userId="dcedb88f-b779-44fb-a0fb-9df72b185910" providerId="ADAL" clId="{9F2A6FFD-8060-4FC9-97C8-D510DECDCE42}" dt="2021-11-01T12:01:16.551" v="76" actId="1036"/>
          <ac:spMkLst>
            <pc:docMk/>
            <pc:sldMk cId="3881587954" sldId="487"/>
            <ac:spMk id="6" creationId="{00000000-0000-0000-0000-000000000000}"/>
          </ac:spMkLst>
        </pc:spChg>
        <pc:picChg chg="mod">
          <ac:chgData name="#XU HUATAO#" userId="dcedb88f-b779-44fb-a0fb-9df72b185910" providerId="ADAL" clId="{9F2A6FFD-8060-4FC9-97C8-D510DECDCE42}" dt="2021-11-01T11:59:22.883" v="27" actId="1076"/>
          <ac:picMkLst>
            <pc:docMk/>
            <pc:sldMk cId="3881587954" sldId="487"/>
            <ac:picMk id="7" creationId="{00000000-0000-0000-0000-000000000000}"/>
          </ac:picMkLst>
        </pc:picChg>
        <pc:picChg chg="mod">
          <ac:chgData name="#XU HUATAO#" userId="dcedb88f-b779-44fb-a0fb-9df72b185910" providerId="ADAL" clId="{9F2A6FFD-8060-4FC9-97C8-D510DECDCE42}" dt="2021-11-01T11:59:22.883" v="27" actId="1076"/>
          <ac:picMkLst>
            <pc:docMk/>
            <pc:sldMk cId="3881587954" sldId="487"/>
            <ac:picMk id="8" creationId="{00000000-0000-0000-0000-000000000000}"/>
          </ac:picMkLst>
        </pc:picChg>
      </pc:sldChg>
      <pc:sldChg chg="modSp mod">
        <pc:chgData name="#XU HUATAO#" userId="dcedb88f-b779-44fb-a0fb-9df72b185910" providerId="ADAL" clId="{9F2A6FFD-8060-4FC9-97C8-D510DECDCE42}" dt="2021-11-01T11:43:23.111" v="26" actId="1036"/>
        <pc:sldMkLst>
          <pc:docMk/>
          <pc:sldMk cId="3690758093" sldId="491"/>
        </pc:sldMkLst>
        <pc:spChg chg="mod">
          <ac:chgData name="#XU HUATAO#" userId="dcedb88f-b779-44fb-a0fb-9df72b185910" providerId="ADAL" clId="{9F2A6FFD-8060-4FC9-97C8-D510DECDCE42}" dt="2021-11-01T11:37:36.583" v="21" actId="1076"/>
          <ac:spMkLst>
            <pc:docMk/>
            <pc:sldMk cId="3690758093" sldId="491"/>
            <ac:spMk id="12" creationId="{3320DAF7-11D1-4394-9E20-A42399DF573E}"/>
          </ac:spMkLst>
        </pc:spChg>
        <pc:picChg chg="mod">
          <ac:chgData name="#XU HUATAO#" userId="dcedb88f-b779-44fb-a0fb-9df72b185910" providerId="ADAL" clId="{9F2A6FFD-8060-4FC9-97C8-D510DECDCE42}" dt="2021-11-01T11:43:23.111" v="26" actId="1036"/>
          <ac:picMkLst>
            <pc:docMk/>
            <pc:sldMk cId="3690758093" sldId="491"/>
            <ac:picMk id="10" creationId="{E58C479C-1BB6-40AA-BF20-E4984D634156}"/>
          </ac:picMkLst>
        </pc:picChg>
      </pc:sldChg>
      <pc:sldChg chg="modSp">
        <pc:chgData name="#XU HUATAO#" userId="dcedb88f-b779-44fb-a0fb-9df72b185910" providerId="ADAL" clId="{9F2A6FFD-8060-4FC9-97C8-D510DECDCE42}" dt="2021-11-01T11:10:44.609" v="3" actId="20577"/>
        <pc:sldMkLst>
          <pc:docMk/>
          <pc:sldMk cId="832198658" sldId="503"/>
        </pc:sldMkLst>
        <pc:spChg chg="mod">
          <ac:chgData name="#XU HUATAO#" userId="dcedb88f-b779-44fb-a0fb-9df72b185910" providerId="ADAL" clId="{9F2A6FFD-8060-4FC9-97C8-D510DECDCE42}" dt="2021-11-01T11:10:44.609" v="3" actId="20577"/>
          <ac:spMkLst>
            <pc:docMk/>
            <pc:sldMk cId="832198658" sldId="503"/>
            <ac:spMk id="12" creationId="{00000000-0000-0000-0000-000000000000}"/>
          </ac:spMkLst>
        </pc:spChg>
        <pc:spChg chg="mod">
          <ac:chgData name="#XU HUATAO#" userId="dcedb88f-b779-44fb-a0fb-9df72b185910" providerId="ADAL" clId="{9F2A6FFD-8060-4FC9-97C8-D510DECDCE42}" dt="2021-11-01T11:10:42.913" v="2" actId="20577"/>
          <ac:spMkLst>
            <pc:docMk/>
            <pc:sldMk cId="832198658" sldId="503"/>
            <ac:spMk id="29" creationId="{00000000-0000-0000-0000-000000000000}"/>
          </ac:spMkLst>
        </pc:spChg>
      </pc:sldChg>
      <pc:sldChg chg="addSp modSp mod modAnim">
        <pc:chgData name="#XU HUATAO#" userId="dcedb88f-b779-44fb-a0fb-9df72b185910" providerId="ADAL" clId="{9F2A6FFD-8060-4FC9-97C8-D510DECDCE42}" dt="2021-11-01T11:12:27.819" v="17"/>
        <pc:sldMkLst>
          <pc:docMk/>
          <pc:sldMk cId="4147517701" sldId="504"/>
        </pc:sldMkLst>
        <pc:spChg chg="add mod">
          <ac:chgData name="#XU HUATAO#" userId="dcedb88f-b779-44fb-a0fb-9df72b185910" providerId="ADAL" clId="{9F2A6FFD-8060-4FC9-97C8-D510DECDCE42}" dt="2021-11-01T11:12:09.714" v="16" actId="13822"/>
          <ac:spMkLst>
            <pc:docMk/>
            <pc:sldMk cId="4147517701" sldId="504"/>
            <ac:spMk id="4" creationId="{C9C9AD50-E13E-4A7A-9E4A-261B015044A0}"/>
          </ac:spMkLst>
        </pc:spChg>
      </pc:sldChg>
      <pc:sldChg chg="modSp">
        <pc:chgData name="#XU HUATAO#" userId="dcedb88f-b779-44fb-a0fb-9df72b185910" providerId="ADAL" clId="{9F2A6FFD-8060-4FC9-97C8-D510DECDCE42}" dt="2021-11-01T11:12:45.089" v="19" actId="20577"/>
        <pc:sldMkLst>
          <pc:docMk/>
          <pc:sldMk cId="2308210077" sldId="505"/>
        </pc:sldMkLst>
        <pc:spChg chg="mod">
          <ac:chgData name="#XU HUATAO#" userId="dcedb88f-b779-44fb-a0fb-9df72b185910" providerId="ADAL" clId="{9F2A6FFD-8060-4FC9-97C8-D510DECDCE42}" dt="2021-11-01T11:12:45.089" v="19" actId="20577"/>
          <ac:spMkLst>
            <pc:docMk/>
            <pc:sldMk cId="2308210077" sldId="505"/>
            <ac:spMk id="14" creationId="{00000000-0000-0000-0000-000000000000}"/>
          </ac:spMkLst>
        </pc:spChg>
      </pc:sldChg>
      <pc:sldChg chg="modSp mod">
        <pc:chgData name="#XU HUATAO#" userId="dcedb88f-b779-44fb-a0fb-9df72b185910" providerId="ADAL" clId="{9F2A6FFD-8060-4FC9-97C8-D510DECDCE42}" dt="2021-11-01T12:23:31.416" v="100" actId="20577"/>
        <pc:sldMkLst>
          <pc:docMk/>
          <pc:sldMk cId="2317107904" sldId="517"/>
        </pc:sldMkLst>
        <pc:spChg chg="mod">
          <ac:chgData name="#XU HUATAO#" userId="dcedb88f-b779-44fb-a0fb-9df72b185910" providerId="ADAL" clId="{9F2A6FFD-8060-4FC9-97C8-D510DECDCE42}" dt="2021-11-01T12:23:31.416" v="100" actId="20577"/>
          <ac:spMkLst>
            <pc:docMk/>
            <pc:sldMk cId="2317107904" sldId="517"/>
            <ac:spMk id="14" creationId="{00000000-0000-0000-0000-000000000000}"/>
          </ac:spMkLst>
        </pc:spChg>
      </pc:sldChg>
    </pc:docChg>
  </pc:docChgLst>
  <pc:docChgLst>
    <pc:chgData name="#XU HUATAO#" userId="dcedb88f-b779-44fb-a0fb-9df72b185910" providerId="ADAL" clId="{85C2B59E-F9ED-4FAE-AC1D-6ECC76C7D6E3}"/>
    <pc:docChg chg="custSel modSld">
      <pc:chgData name="#XU HUATAO#" userId="dcedb88f-b779-44fb-a0fb-9df72b185910" providerId="ADAL" clId="{85C2B59E-F9ED-4FAE-AC1D-6ECC76C7D6E3}" dt="2021-11-12T12:49:12.343" v="107"/>
      <pc:docMkLst>
        <pc:docMk/>
      </pc:docMkLst>
      <pc:sldChg chg="addSp modSp mod modAnim">
        <pc:chgData name="#XU HUATAO#" userId="dcedb88f-b779-44fb-a0fb-9df72b185910" providerId="ADAL" clId="{85C2B59E-F9ED-4FAE-AC1D-6ECC76C7D6E3}" dt="2021-11-12T12:49:12.343" v="107"/>
        <pc:sldMkLst>
          <pc:docMk/>
          <pc:sldMk cId="2327733713" sldId="494"/>
        </pc:sldMkLst>
        <pc:spChg chg="mod">
          <ac:chgData name="#XU HUATAO#" userId="dcedb88f-b779-44fb-a0fb-9df72b185910" providerId="ADAL" clId="{85C2B59E-F9ED-4FAE-AC1D-6ECC76C7D6E3}" dt="2021-11-12T12:47:35.479" v="70" actId="14100"/>
          <ac:spMkLst>
            <pc:docMk/>
            <pc:sldMk cId="2327733713" sldId="494"/>
            <ac:spMk id="3" creationId="{00000000-0000-0000-0000-000000000000}"/>
          </ac:spMkLst>
        </pc:spChg>
        <pc:spChg chg="mod">
          <ac:chgData name="#XU HUATAO#" userId="dcedb88f-b779-44fb-a0fb-9df72b185910" providerId="ADAL" clId="{85C2B59E-F9ED-4FAE-AC1D-6ECC76C7D6E3}" dt="2021-11-12T12:49:03.967" v="105" actId="1076"/>
          <ac:spMkLst>
            <pc:docMk/>
            <pc:sldMk cId="2327733713" sldId="494"/>
            <ac:spMk id="4" creationId="{00000000-0000-0000-0000-000000000000}"/>
          </ac:spMkLst>
        </pc:spChg>
        <pc:spChg chg="add mod">
          <ac:chgData name="#XU HUATAO#" userId="dcedb88f-b779-44fb-a0fb-9df72b185910" providerId="ADAL" clId="{85C2B59E-F9ED-4FAE-AC1D-6ECC76C7D6E3}" dt="2021-11-12T12:48:59.015" v="104" actId="1076"/>
          <ac:spMkLst>
            <pc:docMk/>
            <pc:sldMk cId="2327733713" sldId="494"/>
            <ac:spMk id="5" creationId="{C48368FF-64EF-4938-9E2D-01E319500118}"/>
          </ac:spMkLst>
        </pc:spChg>
      </pc:sldChg>
      <pc:sldChg chg="modSp mod">
        <pc:chgData name="#XU HUATAO#" userId="dcedb88f-b779-44fb-a0fb-9df72b185910" providerId="ADAL" clId="{85C2B59E-F9ED-4FAE-AC1D-6ECC76C7D6E3}" dt="2021-11-12T12:43:36.937" v="1" actId="33524"/>
        <pc:sldMkLst>
          <pc:docMk/>
          <pc:sldMk cId="1776208218" sldId="547"/>
        </pc:sldMkLst>
        <pc:spChg chg="mod">
          <ac:chgData name="#XU HUATAO#" userId="dcedb88f-b779-44fb-a0fb-9df72b185910" providerId="ADAL" clId="{85C2B59E-F9ED-4FAE-AC1D-6ECC76C7D6E3}" dt="2021-11-12T12:43:36.937" v="1" actId="33524"/>
          <ac:spMkLst>
            <pc:docMk/>
            <pc:sldMk cId="1776208218" sldId="547"/>
            <ac:spMk id="13" creationId="{00000000-0000-0000-0000-000000000000}"/>
          </ac:spMkLst>
        </pc:spChg>
      </pc:sldChg>
    </pc:docChg>
  </pc:docChgLst>
  <pc:docChgLst>
    <pc:chgData name="#XU HUATAO#" userId="dcedb88f-b779-44fb-a0fb-9df72b185910" providerId="ADAL" clId="{D9D2F9EE-257C-47C8-ADCF-56F7E46C656B}"/>
    <pc:docChg chg="undo custSel addSld delSld modSld">
      <pc:chgData name="#XU HUATAO#" userId="dcedb88f-b779-44fb-a0fb-9df72b185910" providerId="ADAL" clId="{D9D2F9EE-257C-47C8-ADCF-56F7E46C656B}" dt="2023-10-05T08:29:43.672" v="870" actId="20577"/>
      <pc:docMkLst>
        <pc:docMk/>
      </pc:docMkLst>
      <pc:sldChg chg="modAnim">
        <pc:chgData name="#XU HUATAO#" userId="dcedb88f-b779-44fb-a0fb-9df72b185910" providerId="ADAL" clId="{D9D2F9EE-257C-47C8-ADCF-56F7E46C656B}" dt="2023-10-05T08:14:14.318" v="823"/>
        <pc:sldMkLst>
          <pc:docMk/>
          <pc:sldMk cId="2582494175" sldId="490"/>
        </pc:sldMkLst>
      </pc:sldChg>
      <pc:sldChg chg="addSp delSp modSp del mod">
        <pc:chgData name="#XU HUATAO#" userId="dcedb88f-b779-44fb-a0fb-9df72b185910" providerId="ADAL" clId="{D9D2F9EE-257C-47C8-ADCF-56F7E46C656B}" dt="2023-10-05T07:48:52.798" v="417" actId="47"/>
        <pc:sldMkLst>
          <pc:docMk/>
          <pc:sldMk cId="1294306942" sldId="564"/>
        </pc:sldMkLst>
        <pc:spChg chg="del">
          <ac:chgData name="#XU HUATAO#" userId="dcedb88f-b779-44fb-a0fb-9df72b185910" providerId="ADAL" clId="{D9D2F9EE-257C-47C8-ADCF-56F7E46C656B}" dt="2023-10-05T07:38:01.946" v="8" actId="478"/>
          <ac:spMkLst>
            <pc:docMk/>
            <pc:sldMk cId="1294306942" sldId="564"/>
            <ac:spMk id="3" creationId="{00000000-0000-0000-0000-000000000000}"/>
          </ac:spMkLst>
        </pc:spChg>
        <pc:spChg chg="add del mod">
          <ac:chgData name="#XU HUATAO#" userId="dcedb88f-b779-44fb-a0fb-9df72b185910" providerId="ADAL" clId="{D9D2F9EE-257C-47C8-ADCF-56F7E46C656B}" dt="2023-10-05T07:37:34.328" v="5"/>
          <ac:spMkLst>
            <pc:docMk/>
            <pc:sldMk cId="1294306942" sldId="564"/>
            <ac:spMk id="4" creationId="{FEA3FBC9-7421-4D2C-8619-E018ECE9489B}"/>
          </ac:spMkLst>
        </pc:spChg>
        <pc:spChg chg="mod">
          <ac:chgData name="#XU HUATAO#" userId="dcedb88f-b779-44fb-a0fb-9df72b185910" providerId="ADAL" clId="{D9D2F9EE-257C-47C8-ADCF-56F7E46C656B}" dt="2023-10-05T07:38:12.683" v="35" actId="1035"/>
          <ac:spMkLst>
            <pc:docMk/>
            <pc:sldMk cId="1294306942" sldId="564"/>
            <ac:spMk id="7" creationId="{D823DBBB-FB84-8A77-CBA5-B7D6BBFF7684}"/>
          </ac:spMkLst>
        </pc:spChg>
        <pc:spChg chg="mod">
          <ac:chgData name="#XU HUATAO#" userId="dcedb88f-b779-44fb-a0fb-9df72b185910" providerId="ADAL" clId="{D9D2F9EE-257C-47C8-ADCF-56F7E46C656B}" dt="2023-10-05T07:38:12.683" v="35" actId="1035"/>
          <ac:spMkLst>
            <pc:docMk/>
            <pc:sldMk cId="1294306942" sldId="564"/>
            <ac:spMk id="8" creationId="{DD5408EF-AA17-404F-8670-8C02AF1EC0AE}"/>
          </ac:spMkLst>
        </pc:spChg>
        <pc:spChg chg="add del">
          <ac:chgData name="#XU HUATAO#" userId="dcedb88f-b779-44fb-a0fb-9df72b185910" providerId="ADAL" clId="{D9D2F9EE-257C-47C8-ADCF-56F7E46C656B}" dt="2023-10-05T07:39:43.921" v="134" actId="478"/>
          <ac:spMkLst>
            <pc:docMk/>
            <pc:sldMk cId="1294306942" sldId="564"/>
            <ac:spMk id="9" creationId="{1FF0A61F-F15A-4B30-79A0-8B2D79841A34}"/>
          </ac:spMkLst>
        </pc:spChg>
        <pc:spChg chg="mod">
          <ac:chgData name="#XU HUATAO#" userId="dcedb88f-b779-44fb-a0fb-9df72b185910" providerId="ADAL" clId="{D9D2F9EE-257C-47C8-ADCF-56F7E46C656B}" dt="2023-10-05T07:39:07.342" v="104" actId="20577"/>
          <ac:spMkLst>
            <pc:docMk/>
            <pc:sldMk cId="1294306942" sldId="564"/>
            <ac:spMk id="10" creationId="{91B164A0-EF04-A362-EC3B-2A5A3E9FFDBD}"/>
          </ac:spMkLst>
        </pc:spChg>
        <pc:spChg chg="add mod">
          <ac:chgData name="#XU HUATAO#" userId="dcedb88f-b779-44fb-a0fb-9df72b185910" providerId="ADAL" clId="{D9D2F9EE-257C-47C8-ADCF-56F7E46C656B}" dt="2023-10-05T07:40:48.465" v="225" actId="1036"/>
          <ac:spMkLst>
            <pc:docMk/>
            <pc:sldMk cId="1294306942" sldId="564"/>
            <ac:spMk id="13" creationId="{F65892C2-8BF9-9A11-AA9B-51FDC0E98C5B}"/>
          </ac:spMkLst>
        </pc:spChg>
        <pc:spChg chg="add del mod">
          <ac:chgData name="#XU HUATAO#" userId="dcedb88f-b779-44fb-a0fb-9df72b185910" providerId="ADAL" clId="{D9D2F9EE-257C-47C8-ADCF-56F7E46C656B}" dt="2023-10-05T07:38:03.540" v="9" actId="478"/>
          <ac:spMkLst>
            <pc:docMk/>
            <pc:sldMk cId="1294306942" sldId="564"/>
            <ac:spMk id="17" creationId="{2944B3E5-0365-ACE7-D1AA-57399B666D82}"/>
          </ac:spMkLst>
        </pc:spChg>
        <pc:spChg chg="add mod">
          <ac:chgData name="#XU HUATAO#" userId="dcedb88f-b779-44fb-a0fb-9df72b185910" providerId="ADAL" clId="{D9D2F9EE-257C-47C8-ADCF-56F7E46C656B}" dt="2023-10-05T07:40:43.169" v="207" actId="1037"/>
          <ac:spMkLst>
            <pc:docMk/>
            <pc:sldMk cId="1294306942" sldId="564"/>
            <ac:spMk id="18" creationId="{D584FAEE-961A-1841-FE0A-946C861CC68B}"/>
          </ac:spMkLst>
        </pc:spChg>
        <pc:picChg chg="mod">
          <ac:chgData name="#XU HUATAO#" userId="dcedb88f-b779-44fb-a0fb-9df72b185910" providerId="ADAL" clId="{D9D2F9EE-257C-47C8-ADCF-56F7E46C656B}" dt="2023-10-05T07:38:12.683" v="35" actId="1035"/>
          <ac:picMkLst>
            <pc:docMk/>
            <pc:sldMk cId="1294306942" sldId="564"/>
            <ac:picMk id="5" creationId="{93F53CD5-4577-D52E-51FF-CE02B345E0EB}"/>
          </ac:picMkLst>
        </pc:picChg>
        <pc:picChg chg="add del mod">
          <ac:chgData name="#XU HUATAO#" userId="dcedb88f-b779-44fb-a0fb-9df72b185910" providerId="ADAL" clId="{D9D2F9EE-257C-47C8-ADCF-56F7E46C656B}" dt="2023-10-05T07:37:34.328" v="5"/>
          <ac:picMkLst>
            <pc:docMk/>
            <pc:sldMk cId="1294306942" sldId="564"/>
            <ac:picMk id="11" creationId="{524113AF-D657-9B79-1C87-E32820FA36A1}"/>
          </ac:picMkLst>
        </pc:picChg>
        <pc:picChg chg="mod">
          <ac:chgData name="#XU HUATAO#" userId="dcedb88f-b779-44fb-a0fb-9df72b185910" providerId="ADAL" clId="{D9D2F9EE-257C-47C8-ADCF-56F7E46C656B}" dt="2023-10-05T07:38:52.247" v="75" actId="1076"/>
          <ac:picMkLst>
            <pc:docMk/>
            <pc:sldMk cId="1294306942" sldId="564"/>
            <ac:picMk id="14" creationId="{14623C8E-CED8-4BE2-3C1F-775BD122A73C}"/>
          </ac:picMkLst>
        </pc:picChg>
        <pc:picChg chg="add mod">
          <ac:chgData name="#XU HUATAO#" userId="dcedb88f-b779-44fb-a0fb-9df72b185910" providerId="ADAL" clId="{D9D2F9EE-257C-47C8-ADCF-56F7E46C656B}" dt="2023-10-05T07:41:24.451" v="233" actId="1076"/>
          <ac:picMkLst>
            <pc:docMk/>
            <pc:sldMk cId="1294306942" sldId="564"/>
            <ac:picMk id="15" creationId="{8F3DE059-599F-10A5-C927-4018495FEF37}"/>
          </ac:picMkLst>
        </pc:picChg>
        <pc:cxnChg chg="mod">
          <ac:chgData name="#XU HUATAO#" userId="dcedb88f-b779-44fb-a0fb-9df72b185910" providerId="ADAL" clId="{D9D2F9EE-257C-47C8-ADCF-56F7E46C656B}" dt="2023-10-05T07:38:46.670" v="73" actId="1076"/>
          <ac:cxnSpMkLst>
            <pc:docMk/>
            <pc:sldMk cId="1294306942" sldId="564"/>
            <ac:cxnSpMk id="12" creationId="{AD8B74C6-9EA9-6027-D997-CB4D749C22A0}"/>
          </ac:cxnSpMkLst>
        </pc:cxnChg>
        <pc:cxnChg chg="add mod">
          <ac:chgData name="#XU HUATAO#" userId="dcedb88f-b779-44fb-a0fb-9df72b185910" providerId="ADAL" clId="{D9D2F9EE-257C-47C8-ADCF-56F7E46C656B}" dt="2023-10-05T07:41:34.060" v="235" actId="1076"/>
          <ac:cxnSpMkLst>
            <pc:docMk/>
            <pc:sldMk cId="1294306942" sldId="564"/>
            <ac:cxnSpMk id="19" creationId="{17FEA948-0C61-2181-300E-3810838362F5}"/>
          </ac:cxnSpMkLst>
        </pc:cxnChg>
      </pc:sldChg>
      <pc:sldChg chg="addSp delSp del mod">
        <pc:chgData name="#XU HUATAO#" userId="dcedb88f-b779-44fb-a0fb-9df72b185910" providerId="ADAL" clId="{D9D2F9EE-257C-47C8-ADCF-56F7E46C656B}" dt="2023-10-05T07:48:45.877" v="414" actId="47"/>
        <pc:sldMkLst>
          <pc:docMk/>
          <pc:sldMk cId="3332803148" sldId="572"/>
        </pc:sldMkLst>
        <pc:spChg chg="add del">
          <ac:chgData name="#XU HUATAO#" userId="dcedb88f-b779-44fb-a0fb-9df72b185910" providerId="ADAL" clId="{D9D2F9EE-257C-47C8-ADCF-56F7E46C656B}" dt="2023-10-05T07:37:25.127" v="1" actId="478"/>
          <ac:spMkLst>
            <pc:docMk/>
            <pc:sldMk cId="3332803148" sldId="572"/>
            <ac:spMk id="9" creationId="{1FF0A61F-F15A-4B30-79A0-8B2D79841A34}"/>
          </ac:spMkLst>
        </pc:spChg>
      </pc:sldChg>
      <pc:sldChg chg="del">
        <pc:chgData name="#XU HUATAO#" userId="dcedb88f-b779-44fb-a0fb-9df72b185910" providerId="ADAL" clId="{D9D2F9EE-257C-47C8-ADCF-56F7E46C656B}" dt="2023-10-05T07:48:50.064" v="416" actId="47"/>
        <pc:sldMkLst>
          <pc:docMk/>
          <pc:sldMk cId="2635411824" sldId="574"/>
        </pc:sldMkLst>
      </pc:sldChg>
      <pc:sldChg chg="del">
        <pc:chgData name="#XU HUATAO#" userId="dcedb88f-b779-44fb-a0fb-9df72b185910" providerId="ADAL" clId="{D9D2F9EE-257C-47C8-ADCF-56F7E46C656B}" dt="2023-10-05T07:48:48.986" v="415" actId="47"/>
        <pc:sldMkLst>
          <pc:docMk/>
          <pc:sldMk cId="3305894383" sldId="575"/>
        </pc:sldMkLst>
      </pc:sldChg>
      <pc:sldChg chg="del">
        <pc:chgData name="#XU HUATAO#" userId="dcedb88f-b779-44fb-a0fb-9df72b185910" providerId="ADAL" clId="{D9D2F9EE-257C-47C8-ADCF-56F7E46C656B}" dt="2023-10-05T07:54:36.457" v="438" actId="2696"/>
        <pc:sldMkLst>
          <pc:docMk/>
          <pc:sldMk cId="915713663" sldId="576"/>
        </pc:sldMkLst>
      </pc:sldChg>
      <pc:sldChg chg="add">
        <pc:chgData name="#XU HUATAO#" userId="dcedb88f-b779-44fb-a0fb-9df72b185910" providerId="ADAL" clId="{D9D2F9EE-257C-47C8-ADCF-56F7E46C656B}" dt="2023-10-05T07:54:44.159" v="439"/>
        <pc:sldMkLst>
          <pc:docMk/>
          <pc:sldMk cId="2046385005" sldId="576"/>
        </pc:sldMkLst>
      </pc:sldChg>
      <pc:sldChg chg="modSp mod">
        <pc:chgData name="#XU HUATAO#" userId="dcedb88f-b779-44fb-a0fb-9df72b185910" providerId="ADAL" clId="{D9D2F9EE-257C-47C8-ADCF-56F7E46C656B}" dt="2023-10-05T08:24:30.903" v="867" actId="1076"/>
        <pc:sldMkLst>
          <pc:docMk/>
          <pc:sldMk cId="1228677407" sldId="581"/>
        </pc:sldMkLst>
        <pc:spChg chg="mod">
          <ac:chgData name="#XU HUATAO#" userId="dcedb88f-b779-44fb-a0fb-9df72b185910" providerId="ADAL" clId="{D9D2F9EE-257C-47C8-ADCF-56F7E46C656B}" dt="2023-10-05T08:23:35.693" v="843" actId="20577"/>
          <ac:spMkLst>
            <pc:docMk/>
            <pc:sldMk cId="1228677407" sldId="581"/>
            <ac:spMk id="3" creationId="{00000000-0000-0000-0000-000000000000}"/>
          </ac:spMkLst>
        </pc:spChg>
        <pc:spChg chg="mod">
          <ac:chgData name="#XU HUATAO#" userId="dcedb88f-b779-44fb-a0fb-9df72b185910" providerId="ADAL" clId="{D9D2F9EE-257C-47C8-ADCF-56F7E46C656B}" dt="2023-10-05T08:24:30.903" v="867" actId="1076"/>
          <ac:spMkLst>
            <pc:docMk/>
            <pc:sldMk cId="1228677407" sldId="581"/>
            <ac:spMk id="10" creationId="{E2D922D7-A99E-0654-AF31-33C4D47BB94A}"/>
          </ac:spMkLst>
        </pc:spChg>
      </pc:sldChg>
      <pc:sldChg chg="addSp delSp modSp mod modAnim">
        <pc:chgData name="#XU HUATAO#" userId="dcedb88f-b779-44fb-a0fb-9df72b185910" providerId="ADAL" clId="{D9D2F9EE-257C-47C8-ADCF-56F7E46C656B}" dt="2023-10-05T08:00:42.336" v="548"/>
        <pc:sldMkLst>
          <pc:docMk/>
          <pc:sldMk cId="3772635455" sldId="587"/>
        </pc:sldMkLst>
        <pc:spChg chg="del">
          <ac:chgData name="#XU HUATAO#" userId="dcedb88f-b779-44fb-a0fb-9df72b185910" providerId="ADAL" clId="{D9D2F9EE-257C-47C8-ADCF-56F7E46C656B}" dt="2023-10-05T08:00:19.799" v="536" actId="478"/>
          <ac:spMkLst>
            <pc:docMk/>
            <pc:sldMk cId="3772635455" sldId="587"/>
            <ac:spMk id="2" creationId="{00000000-0000-0000-0000-000000000000}"/>
          </ac:spMkLst>
        </pc:spChg>
        <pc:spChg chg="mod">
          <ac:chgData name="#XU HUATAO#" userId="dcedb88f-b779-44fb-a0fb-9df72b185910" providerId="ADAL" clId="{D9D2F9EE-257C-47C8-ADCF-56F7E46C656B}" dt="2023-10-05T07:56:25.001" v="442" actId="1076"/>
          <ac:spMkLst>
            <pc:docMk/>
            <pc:sldMk cId="3772635455" sldId="587"/>
            <ac:spMk id="3" creationId="{5289E929-86C8-2319-F2C1-6062BD59043B}"/>
          </ac:spMkLst>
        </pc:spChg>
        <pc:spChg chg="mod">
          <ac:chgData name="#XU HUATAO#" userId="dcedb88f-b779-44fb-a0fb-9df72b185910" providerId="ADAL" clId="{D9D2F9EE-257C-47C8-ADCF-56F7E46C656B}" dt="2023-10-05T07:56:25.001" v="442" actId="1076"/>
          <ac:spMkLst>
            <pc:docMk/>
            <pc:sldMk cId="3772635455" sldId="587"/>
            <ac:spMk id="4" creationId="{F6588154-9942-151D-FC2A-032B83A317F3}"/>
          </ac:spMkLst>
        </pc:spChg>
        <pc:spChg chg="add mod">
          <ac:chgData name="#XU HUATAO#" userId="dcedb88f-b779-44fb-a0fb-9df72b185910" providerId="ADAL" clId="{D9D2F9EE-257C-47C8-ADCF-56F7E46C656B}" dt="2023-10-05T07:57:04.038" v="471" actId="1076"/>
          <ac:spMkLst>
            <pc:docMk/>
            <pc:sldMk cId="3772635455" sldId="587"/>
            <ac:spMk id="5" creationId="{87C9D7F3-FE4C-B5A3-79BF-A825E61EBCF4}"/>
          </ac:spMkLst>
        </pc:spChg>
        <pc:spChg chg="add mod">
          <ac:chgData name="#XU HUATAO#" userId="dcedb88f-b779-44fb-a0fb-9df72b185910" providerId="ADAL" clId="{D9D2F9EE-257C-47C8-ADCF-56F7E46C656B}" dt="2023-10-05T07:57:21.515" v="491" actId="1076"/>
          <ac:spMkLst>
            <pc:docMk/>
            <pc:sldMk cId="3772635455" sldId="587"/>
            <ac:spMk id="9" creationId="{400549A4-EA6C-DD70-6FB4-AD9699716494}"/>
          </ac:spMkLst>
        </pc:spChg>
        <pc:spChg chg="add mod">
          <ac:chgData name="#XU HUATAO#" userId="dcedb88f-b779-44fb-a0fb-9df72b185910" providerId="ADAL" clId="{D9D2F9EE-257C-47C8-ADCF-56F7E46C656B}" dt="2023-10-05T07:57:40.228" v="506" actId="1076"/>
          <ac:spMkLst>
            <pc:docMk/>
            <pc:sldMk cId="3772635455" sldId="587"/>
            <ac:spMk id="10" creationId="{60415C6D-8C02-89B7-969C-805839683EEF}"/>
          </ac:spMkLst>
        </pc:spChg>
        <pc:spChg chg="add del mod">
          <ac:chgData name="#XU HUATAO#" userId="dcedb88f-b779-44fb-a0fb-9df72b185910" providerId="ADAL" clId="{D9D2F9EE-257C-47C8-ADCF-56F7E46C656B}" dt="2023-10-05T07:59:49.676" v="533" actId="478"/>
          <ac:spMkLst>
            <pc:docMk/>
            <pc:sldMk cId="3772635455" sldId="587"/>
            <ac:spMk id="13" creationId="{59D5622E-81BC-03AF-BBE3-A9E8099CC27F}"/>
          </ac:spMkLst>
        </pc:spChg>
        <pc:spChg chg="del">
          <ac:chgData name="#XU HUATAO#" userId="dcedb88f-b779-44fb-a0fb-9df72b185910" providerId="ADAL" clId="{D9D2F9EE-257C-47C8-ADCF-56F7E46C656B}" dt="2023-10-05T07:56:17.063" v="441" actId="478"/>
          <ac:spMkLst>
            <pc:docMk/>
            <pc:sldMk cId="3772635455" sldId="587"/>
            <ac:spMk id="15" creationId="{3E1DD15A-2FBA-C50D-9EB5-0BEBB7843AB5}"/>
          </ac:spMkLst>
        </pc:spChg>
        <pc:spChg chg="add del mod">
          <ac:chgData name="#XU HUATAO#" userId="dcedb88f-b779-44fb-a0fb-9df72b185910" providerId="ADAL" clId="{D9D2F9EE-257C-47C8-ADCF-56F7E46C656B}" dt="2023-10-05T07:59:47.145" v="531" actId="478"/>
          <ac:spMkLst>
            <pc:docMk/>
            <pc:sldMk cId="3772635455" sldId="587"/>
            <ac:spMk id="18" creationId="{5C126A46-CB1F-43AF-67E5-2278993FA1FD}"/>
          </ac:spMkLst>
        </pc:spChg>
        <pc:spChg chg="mod">
          <ac:chgData name="#XU HUATAO#" userId="dcedb88f-b779-44fb-a0fb-9df72b185910" providerId="ADAL" clId="{D9D2F9EE-257C-47C8-ADCF-56F7E46C656B}" dt="2023-10-05T07:56:25.001" v="442" actId="1076"/>
          <ac:spMkLst>
            <pc:docMk/>
            <pc:sldMk cId="3772635455" sldId="587"/>
            <ac:spMk id="19" creationId="{76A00F61-F639-348E-19A1-A68DBBA5C982}"/>
          </ac:spMkLst>
        </pc:spChg>
        <pc:spChg chg="mod">
          <ac:chgData name="#XU HUATAO#" userId="dcedb88f-b779-44fb-a0fb-9df72b185910" providerId="ADAL" clId="{D9D2F9EE-257C-47C8-ADCF-56F7E46C656B}" dt="2023-10-05T07:56:25.001" v="442" actId="1076"/>
          <ac:spMkLst>
            <pc:docMk/>
            <pc:sldMk cId="3772635455" sldId="587"/>
            <ac:spMk id="20" creationId="{E211018C-E1DA-86ED-B47B-279051DD2DD9}"/>
          </ac:spMkLst>
        </pc:spChg>
        <pc:spChg chg="mod">
          <ac:chgData name="#XU HUATAO#" userId="dcedb88f-b779-44fb-a0fb-9df72b185910" providerId="ADAL" clId="{D9D2F9EE-257C-47C8-ADCF-56F7E46C656B}" dt="2023-10-05T07:56:25.001" v="442" actId="1076"/>
          <ac:spMkLst>
            <pc:docMk/>
            <pc:sldMk cId="3772635455" sldId="587"/>
            <ac:spMk id="21" creationId="{33C04963-4AAD-8B67-2312-3B96C458D91C}"/>
          </ac:spMkLst>
        </pc:spChg>
        <pc:spChg chg="add del mod">
          <ac:chgData name="#XU HUATAO#" userId="dcedb88f-b779-44fb-a0fb-9df72b185910" providerId="ADAL" clId="{D9D2F9EE-257C-47C8-ADCF-56F7E46C656B}" dt="2023-10-05T08:00:21.312" v="537" actId="478"/>
          <ac:spMkLst>
            <pc:docMk/>
            <pc:sldMk cId="3772635455" sldId="587"/>
            <ac:spMk id="23" creationId="{F78F2A74-F000-40B5-1AB1-03E0F326A04D}"/>
          </ac:spMkLst>
        </pc:spChg>
        <pc:spChg chg="mod">
          <ac:chgData name="#XU HUATAO#" userId="dcedb88f-b779-44fb-a0fb-9df72b185910" providerId="ADAL" clId="{D9D2F9EE-257C-47C8-ADCF-56F7E46C656B}" dt="2023-10-05T07:56:25.001" v="442" actId="1076"/>
          <ac:spMkLst>
            <pc:docMk/>
            <pc:sldMk cId="3772635455" sldId="587"/>
            <ac:spMk id="24" creationId="{FB67CF49-2D10-6FE8-DD04-5022872D9169}"/>
          </ac:spMkLst>
        </pc:spChg>
        <pc:spChg chg="mod">
          <ac:chgData name="#XU HUATAO#" userId="dcedb88f-b779-44fb-a0fb-9df72b185910" providerId="ADAL" clId="{D9D2F9EE-257C-47C8-ADCF-56F7E46C656B}" dt="2023-10-05T07:56:25.001" v="442" actId="1076"/>
          <ac:spMkLst>
            <pc:docMk/>
            <pc:sldMk cId="3772635455" sldId="587"/>
            <ac:spMk id="25" creationId="{A41B7DA4-20FD-FA18-DAA4-D81FBF5F0670}"/>
          </ac:spMkLst>
        </pc:spChg>
        <pc:spChg chg="mod">
          <ac:chgData name="#XU HUATAO#" userId="dcedb88f-b779-44fb-a0fb-9df72b185910" providerId="ADAL" clId="{D9D2F9EE-257C-47C8-ADCF-56F7E46C656B}" dt="2023-10-05T07:56:25.001" v="442" actId="1076"/>
          <ac:spMkLst>
            <pc:docMk/>
            <pc:sldMk cId="3772635455" sldId="587"/>
            <ac:spMk id="26" creationId="{E25C0052-C0C8-9D94-93C5-C61F58D17748}"/>
          </ac:spMkLst>
        </pc:spChg>
        <pc:spChg chg="mod">
          <ac:chgData name="#XU HUATAO#" userId="dcedb88f-b779-44fb-a0fb-9df72b185910" providerId="ADAL" clId="{D9D2F9EE-257C-47C8-ADCF-56F7E46C656B}" dt="2023-10-05T07:56:25.001" v="442" actId="1076"/>
          <ac:spMkLst>
            <pc:docMk/>
            <pc:sldMk cId="3772635455" sldId="587"/>
            <ac:spMk id="27" creationId="{8BA43B3C-B336-6CCC-DE74-A89FB8C501C4}"/>
          </ac:spMkLst>
        </pc:spChg>
        <pc:spChg chg="add mod">
          <ac:chgData name="#XU HUATAO#" userId="dcedb88f-b779-44fb-a0fb-9df72b185910" providerId="ADAL" clId="{D9D2F9EE-257C-47C8-ADCF-56F7E46C656B}" dt="2023-10-05T08:00:31.409" v="542" actId="1076"/>
          <ac:spMkLst>
            <pc:docMk/>
            <pc:sldMk cId="3772635455" sldId="587"/>
            <ac:spMk id="28" creationId="{C6CA697B-A35B-D326-955D-593A530E87F6}"/>
          </ac:spMkLst>
        </pc:spChg>
        <pc:spChg chg="mod">
          <ac:chgData name="#XU HUATAO#" userId="dcedb88f-b779-44fb-a0fb-9df72b185910" providerId="ADAL" clId="{D9D2F9EE-257C-47C8-ADCF-56F7E46C656B}" dt="2023-10-05T07:58:30.374" v="514" actId="1076"/>
          <ac:spMkLst>
            <pc:docMk/>
            <pc:sldMk cId="3772635455" sldId="587"/>
            <ac:spMk id="29" creationId="{D25D5D96-CB73-D5BE-3884-652EEF42DDDD}"/>
          </ac:spMkLst>
        </pc:spChg>
        <pc:spChg chg="mod">
          <ac:chgData name="#XU HUATAO#" userId="dcedb88f-b779-44fb-a0fb-9df72b185910" providerId="ADAL" clId="{D9D2F9EE-257C-47C8-ADCF-56F7E46C656B}" dt="2023-10-05T07:56:59.175" v="469" actId="14100"/>
          <ac:spMkLst>
            <pc:docMk/>
            <pc:sldMk cId="3772635455" sldId="587"/>
            <ac:spMk id="32" creationId="{0B17F5D1-ECF0-19C3-DBD6-A0292300A8CF}"/>
          </ac:spMkLst>
        </pc:spChg>
        <pc:cxnChg chg="mod">
          <ac:chgData name="#XU HUATAO#" userId="dcedb88f-b779-44fb-a0fb-9df72b185910" providerId="ADAL" clId="{D9D2F9EE-257C-47C8-ADCF-56F7E46C656B}" dt="2023-10-05T07:56:25.001" v="442" actId="1076"/>
          <ac:cxnSpMkLst>
            <pc:docMk/>
            <pc:sldMk cId="3772635455" sldId="587"/>
            <ac:cxnSpMk id="7" creationId="{E154378F-B705-E962-9B21-B10BC986470C}"/>
          </ac:cxnSpMkLst>
        </pc:cxnChg>
        <pc:cxnChg chg="mod">
          <ac:chgData name="#XU HUATAO#" userId="dcedb88f-b779-44fb-a0fb-9df72b185910" providerId="ADAL" clId="{D9D2F9EE-257C-47C8-ADCF-56F7E46C656B}" dt="2023-10-05T07:56:25.001" v="442" actId="1076"/>
          <ac:cxnSpMkLst>
            <pc:docMk/>
            <pc:sldMk cId="3772635455" sldId="587"/>
            <ac:cxnSpMk id="11" creationId="{6BDEC42F-B520-7EA9-A767-E6E6508583C3}"/>
          </ac:cxnSpMkLst>
        </pc:cxnChg>
        <pc:cxnChg chg="mod">
          <ac:chgData name="#XU HUATAO#" userId="dcedb88f-b779-44fb-a0fb-9df72b185910" providerId="ADAL" clId="{D9D2F9EE-257C-47C8-ADCF-56F7E46C656B}" dt="2023-10-05T07:56:25.001" v="442" actId="1076"/>
          <ac:cxnSpMkLst>
            <pc:docMk/>
            <pc:sldMk cId="3772635455" sldId="587"/>
            <ac:cxnSpMk id="14" creationId="{E80A38BF-8502-1756-B42F-6FB46D222F15}"/>
          </ac:cxnSpMkLst>
        </pc:cxnChg>
        <pc:cxnChg chg="add del mod">
          <ac:chgData name="#XU HUATAO#" userId="dcedb88f-b779-44fb-a0fb-9df72b185910" providerId="ADAL" clId="{D9D2F9EE-257C-47C8-ADCF-56F7E46C656B}" dt="2023-10-05T07:59:48.223" v="532" actId="478"/>
          <ac:cxnSpMkLst>
            <pc:docMk/>
            <pc:sldMk cId="3772635455" sldId="587"/>
            <ac:cxnSpMk id="16" creationId="{7B7F58E5-C582-A324-8B13-18FC0B86DC9B}"/>
          </ac:cxnSpMkLst>
        </pc:cxnChg>
        <pc:cxnChg chg="mod">
          <ac:chgData name="#XU HUATAO#" userId="dcedb88f-b779-44fb-a0fb-9df72b185910" providerId="ADAL" clId="{D9D2F9EE-257C-47C8-ADCF-56F7E46C656B}" dt="2023-10-05T07:56:25.001" v="442" actId="1076"/>
          <ac:cxnSpMkLst>
            <pc:docMk/>
            <pc:sldMk cId="3772635455" sldId="587"/>
            <ac:cxnSpMk id="17" creationId="{207C98EC-D51D-41D9-6AAA-83904FE518D3}"/>
          </ac:cxnSpMkLst>
        </pc:cxnChg>
        <pc:cxnChg chg="mod">
          <ac:chgData name="#XU HUATAO#" userId="dcedb88f-b779-44fb-a0fb-9df72b185910" providerId="ADAL" clId="{D9D2F9EE-257C-47C8-ADCF-56F7E46C656B}" dt="2023-10-05T07:58:28.212" v="513" actId="14100"/>
          <ac:cxnSpMkLst>
            <pc:docMk/>
            <pc:sldMk cId="3772635455" sldId="587"/>
            <ac:cxnSpMk id="30" creationId="{AE9237EF-4B40-0244-5B9A-8DBB126EEAB7}"/>
          </ac:cxnSpMkLst>
        </pc:cxnChg>
        <pc:cxnChg chg="add mod">
          <ac:chgData name="#XU HUATAO#" userId="dcedb88f-b779-44fb-a0fb-9df72b185910" providerId="ADAL" clId="{D9D2F9EE-257C-47C8-ADCF-56F7E46C656B}" dt="2023-10-05T08:00:38.939" v="547" actId="1076"/>
          <ac:cxnSpMkLst>
            <pc:docMk/>
            <pc:sldMk cId="3772635455" sldId="587"/>
            <ac:cxnSpMk id="31" creationId="{6A450BD9-3DCE-DE1D-5F7C-495DC5D65656}"/>
          </ac:cxnSpMkLst>
        </pc:cxnChg>
      </pc:sldChg>
      <pc:sldChg chg="add">
        <pc:chgData name="#XU HUATAO#" userId="dcedb88f-b779-44fb-a0fb-9df72b185910" providerId="ADAL" clId="{D9D2F9EE-257C-47C8-ADCF-56F7E46C656B}" dt="2023-10-05T08:10:51.372" v="814"/>
        <pc:sldMkLst>
          <pc:docMk/>
          <pc:sldMk cId="1593237596" sldId="596"/>
        </pc:sldMkLst>
      </pc:sldChg>
      <pc:sldChg chg="del">
        <pc:chgData name="#XU HUATAO#" userId="dcedb88f-b779-44fb-a0fb-9df72b185910" providerId="ADAL" clId="{D9D2F9EE-257C-47C8-ADCF-56F7E46C656B}" dt="2023-10-05T08:10:45.201" v="813" actId="2696"/>
        <pc:sldMkLst>
          <pc:docMk/>
          <pc:sldMk cId="1778004536" sldId="596"/>
        </pc:sldMkLst>
      </pc:sldChg>
      <pc:sldChg chg="del">
        <pc:chgData name="#XU HUATAO#" userId="dcedb88f-b779-44fb-a0fb-9df72b185910" providerId="ADAL" clId="{D9D2F9EE-257C-47C8-ADCF-56F7E46C656B}" dt="2023-10-05T08:10:52.762" v="815" actId="47"/>
        <pc:sldMkLst>
          <pc:docMk/>
          <pc:sldMk cId="112403947" sldId="597"/>
        </pc:sldMkLst>
      </pc:sldChg>
      <pc:sldChg chg="add">
        <pc:chgData name="#XU HUATAO#" userId="dcedb88f-b779-44fb-a0fb-9df72b185910" providerId="ADAL" clId="{D9D2F9EE-257C-47C8-ADCF-56F7E46C656B}" dt="2023-10-05T07:54:44.159" v="439"/>
        <pc:sldMkLst>
          <pc:docMk/>
          <pc:sldMk cId="491607405" sldId="598"/>
        </pc:sldMkLst>
      </pc:sldChg>
      <pc:sldChg chg="del">
        <pc:chgData name="#XU HUATAO#" userId="dcedb88f-b779-44fb-a0fb-9df72b185910" providerId="ADAL" clId="{D9D2F9EE-257C-47C8-ADCF-56F7E46C656B}" dt="2023-10-05T07:54:36.457" v="438" actId="2696"/>
        <pc:sldMkLst>
          <pc:docMk/>
          <pc:sldMk cId="1970122339" sldId="598"/>
        </pc:sldMkLst>
      </pc:sldChg>
      <pc:sldChg chg="addSp delSp modSp add del mod delAnim modAnim">
        <pc:chgData name="#XU HUATAO#" userId="dcedb88f-b779-44fb-a0fb-9df72b185910" providerId="ADAL" clId="{D9D2F9EE-257C-47C8-ADCF-56F7E46C656B}" dt="2023-10-05T08:29:43.672" v="870" actId="20577"/>
        <pc:sldMkLst>
          <pc:docMk/>
          <pc:sldMk cId="59254603" sldId="600"/>
        </pc:sldMkLst>
        <pc:spChg chg="mod">
          <ac:chgData name="#XU HUATAO#" userId="dcedb88f-b779-44fb-a0fb-9df72b185910" providerId="ADAL" clId="{D9D2F9EE-257C-47C8-ADCF-56F7E46C656B}" dt="2023-10-05T08:07:24.859" v="709" actId="20577"/>
          <ac:spMkLst>
            <pc:docMk/>
            <pc:sldMk cId="59254603" sldId="600"/>
            <ac:spMk id="2" creationId="{25B36D05-A8A2-01CD-9B2A-48F709D515D2}"/>
          </ac:spMkLst>
        </pc:spChg>
        <pc:spChg chg="mod">
          <ac:chgData name="#XU HUATAO#" userId="dcedb88f-b779-44fb-a0fb-9df72b185910" providerId="ADAL" clId="{D9D2F9EE-257C-47C8-ADCF-56F7E46C656B}" dt="2023-10-05T08:09:25.871" v="801" actId="1076"/>
          <ac:spMkLst>
            <pc:docMk/>
            <pc:sldMk cId="59254603" sldId="600"/>
            <ac:spMk id="7" creationId="{67935930-EE7D-AE8C-2D4D-5BAAC1F1D92F}"/>
          </ac:spMkLst>
        </pc:spChg>
        <pc:spChg chg="del">
          <ac:chgData name="#XU HUATAO#" userId="dcedb88f-b779-44fb-a0fb-9df72b185910" providerId="ADAL" clId="{D9D2F9EE-257C-47C8-ADCF-56F7E46C656B}" dt="2023-10-05T08:07:02.802" v="665" actId="478"/>
          <ac:spMkLst>
            <pc:docMk/>
            <pc:sldMk cId="59254603" sldId="600"/>
            <ac:spMk id="10" creationId="{566B20F3-42F6-DFC4-1A0B-07FEA4587BC1}"/>
          </ac:spMkLst>
        </pc:spChg>
        <pc:spChg chg="add mod">
          <ac:chgData name="#XU HUATAO#" userId="dcedb88f-b779-44fb-a0fb-9df72b185910" providerId="ADAL" clId="{D9D2F9EE-257C-47C8-ADCF-56F7E46C656B}" dt="2023-10-05T08:10:01.010" v="810" actId="1076"/>
          <ac:spMkLst>
            <pc:docMk/>
            <pc:sldMk cId="59254603" sldId="600"/>
            <ac:spMk id="11" creationId="{B6AAB961-A987-F370-1266-454581AAD0DA}"/>
          </ac:spMkLst>
        </pc:spChg>
        <pc:spChg chg="add mod">
          <ac:chgData name="#XU HUATAO#" userId="dcedb88f-b779-44fb-a0fb-9df72b185910" providerId="ADAL" clId="{D9D2F9EE-257C-47C8-ADCF-56F7E46C656B}" dt="2023-10-05T08:10:01.010" v="810" actId="1076"/>
          <ac:spMkLst>
            <pc:docMk/>
            <pc:sldMk cId="59254603" sldId="600"/>
            <ac:spMk id="12" creationId="{9BB5051B-84A7-E49E-FD45-D05336900AE1}"/>
          </ac:spMkLst>
        </pc:spChg>
        <pc:spChg chg="add mod">
          <ac:chgData name="#XU HUATAO#" userId="dcedb88f-b779-44fb-a0fb-9df72b185910" providerId="ADAL" clId="{D9D2F9EE-257C-47C8-ADCF-56F7E46C656B}" dt="2023-10-05T08:10:01.010" v="810" actId="1076"/>
          <ac:spMkLst>
            <pc:docMk/>
            <pc:sldMk cId="59254603" sldId="600"/>
            <ac:spMk id="13" creationId="{EF92121E-BF0D-7002-9515-87CCCB347AD8}"/>
          </ac:spMkLst>
        </pc:spChg>
        <pc:spChg chg="add mod">
          <ac:chgData name="#XU HUATAO#" userId="dcedb88f-b779-44fb-a0fb-9df72b185910" providerId="ADAL" clId="{D9D2F9EE-257C-47C8-ADCF-56F7E46C656B}" dt="2023-10-05T08:10:01.010" v="810" actId="1076"/>
          <ac:spMkLst>
            <pc:docMk/>
            <pc:sldMk cId="59254603" sldId="600"/>
            <ac:spMk id="14" creationId="{F47733C3-D550-6AC9-648E-42B0724A8908}"/>
          </ac:spMkLst>
        </pc:spChg>
        <pc:spChg chg="add del mod">
          <ac:chgData name="#XU HUATAO#" userId="dcedb88f-b779-44fb-a0fb-9df72b185910" providerId="ADAL" clId="{D9D2F9EE-257C-47C8-ADCF-56F7E46C656B}" dt="2023-10-05T08:09:28.355" v="802" actId="478"/>
          <ac:spMkLst>
            <pc:docMk/>
            <pc:sldMk cId="59254603" sldId="600"/>
            <ac:spMk id="15" creationId="{8CADC6CA-7F01-F052-09AE-0265B8398BBE}"/>
          </ac:spMkLst>
        </pc:spChg>
        <pc:spChg chg="add mod">
          <ac:chgData name="#XU HUATAO#" userId="dcedb88f-b779-44fb-a0fb-9df72b185910" providerId="ADAL" clId="{D9D2F9EE-257C-47C8-ADCF-56F7E46C656B}" dt="2023-10-05T08:09:50.074" v="808" actId="1076"/>
          <ac:spMkLst>
            <pc:docMk/>
            <pc:sldMk cId="59254603" sldId="600"/>
            <ac:spMk id="19" creationId="{0BDFCCC0-D3EF-E31C-058B-BB13261284F1}"/>
          </ac:spMkLst>
        </pc:spChg>
        <pc:spChg chg="add mod">
          <ac:chgData name="#XU HUATAO#" userId="dcedb88f-b779-44fb-a0fb-9df72b185910" providerId="ADAL" clId="{D9D2F9EE-257C-47C8-ADCF-56F7E46C656B}" dt="2023-10-05T08:09:50.074" v="808" actId="1076"/>
          <ac:spMkLst>
            <pc:docMk/>
            <pc:sldMk cId="59254603" sldId="600"/>
            <ac:spMk id="20" creationId="{11113204-F10E-F459-2532-0491DFE09A26}"/>
          </ac:spMkLst>
        </pc:spChg>
        <pc:spChg chg="add del mod">
          <ac:chgData name="#XU HUATAO#" userId="dcedb88f-b779-44fb-a0fb-9df72b185910" providerId="ADAL" clId="{D9D2F9EE-257C-47C8-ADCF-56F7E46C656B}" dt="2023-10-05T08:06:49.839" v="658" actId="478"/>
          <ac:spMkLst>
            <pc:docMk/>
            <pc:sldMk cId="59254603" sldId="600"/>
            <ac:spMk id="21" creationId="{77EE2F36-F686-9256-9782-E758E538CED7}"/>
          </ac:spMkLst>
        </pc:spChg>
        <pc:spChg chg="add mod">
          <ac:chgData name="#XU HUATAO#" userId="dcedb88f-b779-44fb-a0fb-9df72b185910" providerId="ADAL" clId="{D9D2F9EE-257C-47C8-ADCF-56F7E46C656B}" dt="2023-10-05T08:10:04.060" v="812" actId="1076"/>
          <ac:spMkLst>
            <pc:docMk/>
            <pc:sldMk cId="59254603" sldId="600"/>
            <ac:spMk id="22" creationId="{34F6C30D-E88F-C74E-90DA-D0A99DD53507}"/>
          </ac:spMkLst>
        </pc:spChg>
        <pc:spChg chg="add mod">
          <ac:chgData name="#XU HUATAO#" userId="dcedb88f-b779-44fb-a0fb-9df72b185910" providerId="ADAL" clId="{D9D2F9EE-257C-47C8-ADCF-56F7E46C656B}" dt="2023-10-05T08:29:43.672" v="870" actId="20577"/>
          <ac:spMkLst>
            <pc:docMk/>
            <pc:sldMk cId="59254603" sldId="600"/>
            <ac:spMk id="23" creationId="{3BBD2473-8333-D4C2-DFA1-BF351C193BA2}"/>
          </ac:spMkLst>
        </pc:spChg>
        <pc:spChg chg="add del mod">
          <ac:chgData name="#XU HUATAO#" userId="dcedb88f-b779-44fb-a0fb-9df72b185910" providerId="ADAL" clId="{D9D2F9EE-257C-47C8-ADCF-56F7E46C656B}" dt="2023-10-05T08:08:33.196" v="783"/>
          <ac:spMkLst>
            <pc:docMk/>
            <pc:sldMk cId="59254603" sldId="600"/>
            <ac:spMk id="24" creationId="{80B960EA-3527-8100-AE87-441EC49437CA}"/>
          </ac:spMkLst>
        </pc:spChg>
        <pc:spChg chg="add mod">
          <ac:chgData name="#XU HUATAO#" userId="dcedb88f-b779-44fb-a0fb-9df72b185910" providerId="ADAL" clId="{D9D2F9EE-257C-47C8-ADCF-56F7E46C656B}" dt="2023-10-05T08:09:17.025" v="798" actId="1076"/>
          <ac:spMkLst>
            <pc:docMk/>
            <pc:sldMk cId="59254603" sldId="600"/>
            <ac:spMk id="25" creationId="{D05B7DF1-9850-8412-7468-7E5E59A91804}"/>
          </ac:spMkLst>
        </pc:spChg>
        <pc:spChg chg="add mod">
          <ac:chgData name="#XU HUATAO#" userId="dcedb88f-b779-44fb-a0fb-9df72b185910" providerId="ADAL" clId="{D9D2F9EE-257C-47C8-ADCF-56F7E46C656B}" dt="2023-10-05T08:09:37.997" v="807" actId="20577"/>
          <ac:spMkLst>
            <pc:docMk/>
            <pc:sldMk cId="59254603" sldId="600"/>
            <ac:spMk id="26" creationId="{44119FED-CDB3-D67C-6483-29F524C211C0}"/>
          </ac:spMkLst>
        </pc:spChg>
        <pc:spChg chg="add mod">
          <ac:chgData name="#XU HUATAO#" userId="dcedb88f-b779-44fb-a0fb-9df72b185910" providerId="ADAL" clId="{D9D2F9EE-257C-47C8-ADCF-56F7E46C656B}" dt="2023-10-05T08:09:35.810" v="805" actId="20577"/>
          <ac:spMkLst>
            <pc:docMk/>
            <pc:sldMk cId="59254603" sldId="600"/>
            <ac:spMk id="27" creationId="{69FC60A2-D5CD-20FF-9D65-F3737FB23494}"/>
          </ac:spMkLst>
        </pc:spChg>
        <pc:picChg chg="add mod">
          <ac:chgData name="#XU HUATAO#" userId="dcedb88f-b779-44fb-a0fb-9df72b185910" providerId="ADAL" clId="{D9D2F9EE-257C-47C8-ADCF-56F7E46C656B}" dt="2023-10-05T08:10:01.010" v="810" actId="1076"/>
          <ac:picMkLst>
            <pc:docMk/>
            <pc:sldMk cId="59254603" sldId="600"/>
            <ac:picMk id="3" creationId="{E2C0D0B9-06B9-9DC9-5349-76F65E91DF90}"/>
          </ac:picMkLst>
        </pc:picChg>
        <pc:picChg chg="del">
          <ac:chgData name="#XU HUATAO#" userId="dcedb88f-b779-44fb-a0fb-9df72b185910" providerId="ADAL" clId="{D9D2F9EE-257C-47C8-ADCF-56F7E46C656B}" dt="2023-10-05T08:01:42.979" v="552" actId="478"/>
          <ac:picMkLst>
            <pc:docMk/>
            <pc:sldMk cId="59254603" sldId="600"/>
            <ac:picMk id="5" creationId="{37F05C65-7F56-0E74-BAD9-EE00FEB1598E}"/>
          </ac:picMkLst>
        </pc:picChg>
        <pc:picChg chg="add mod">
          <ac:chgData name="#XU HUATAO#" userId="dcedb88f-b779-44fb-a0fb-9df72b185910" providerId="ADAL" clId="{D9D2F9EE-257C-47C8-ADCF-56F7E46C656B}" dt="2023-10-05T08:10:01.010" v="810" actId="1076"/>
          <ac:picMkLst>
            <pc:docMk/>
            <pc:sldMk cId="59254603" sldId="600"/>
            <ac:picMk id="6" creationId="{D2C18CA0-96AE-03DA-74AF-92E7C41B4A3D}"/>
          </ac:picMkLst>
        </pc:picChg>
        <pc:picChg chg="del">
          <ac:chgData name="#XU HUATAO#" userId="dcedb88f-b779-44fb-a0fb-9df72b185910" providerId="ADAL" clId="{D9D2F9EE-257C-47C8-ADCF-56F7E46C656B}" dt="2023-10-05T08:01:43.635" v="553" actId="478"/>
          <ac:picMkLst>
            <pc:docMk/>
            <pc:sldMk cId="59254603" sldId="600"/>
            <ac:picMk id="8" creationId="{07DA1F18-B59B-72D0-7812-20679298348D}"/>
          </ac:picMkLst>
        </pc:picChg>
        <pc:picChg chg="add mod">
          <ac:chgData name="#XU HUATAO#" userId="dcedb88f-b779-44fb-a0fb-9df72b185910" providerId="ADAL" clId="{D9D2F9EE-257C-47C8-ADCF-56F7E46C656B}" dt="2023-10-05T08:10:01.010" v="810" actId="1076"/>
          <ac:picMkLst>
            <pc:docMk/>
            <pc:sldMk cId="59254603" sldId="600"/>
            <ac:picMk id="9" creationId="{70F32EBB-7778-323C-BD77-38AE3B38D79C}"/>
          </ac:picMkLst>
        </pc:picChg>
        <pc:picChg chg="add mod">
          <ac:chgData name="#XU HUATAO#" userId="dcedb88f-b779-44fb-a0fb-9df72b185910" providerId="ADAL" clId="{D9D2F9EE-257C-47C8-ADCF-56F7E46C656B}" dt="2023-10-05T08:09:50.074" v="808" actId="1076"/>
          <ac:picMkLst>
            <pc:docMk/>
            <pc:sldMk cId="59254603" sldId="600"/>
            <ac:picMk id="16" creationId="{B5F6A8E7-641B-51C1-9C12-872AEA25721A}"/>
          </ac:picMkLst>
        </pc:picChg>
        <pc:picChg chg="add mod">
          <ac:chgData name="#XU HUATAO#" userId="dcedb88f-b779-44fb-a0fb-9df72b185910" providerId="ADAL" clId="{D9D2F9EE-257C-47C8-ADCF-56F7E46C656B}" dt="2023-10-05T08:09:50.074" v="808" actId="1076"/>
          <ac:picMkLst>
            <pc:docMk/>
            <pc:sldMk cId="59254603" sldId="600"/>
            <ac:picMk id="17" creationId="{8B391784-FF0F-351A-2376-A9999B51182A}"/>
          </ac:picMkLst>
        </pc:picChg>
        <pc:picChg chg="add mod">
          <ac:chgData name="#XU HUATAO#" userId="dcedb88f-b779-44fb-a0fb-9df72b185910" providerId="ADAL" clId="{D9D2F9EE-257C-47C8-ADCF-56F7E46C656B}" dt="2023-10-05T08:09:50.074" v="808" actId="1076"/>
          <ac:picMkLst>
            <pc:docMk/>
            <pc:sldMk cId="59254603" sldId="600"/>
            <ac:picMk id="18" creationId="{5EB84C0C-54B4-F057-0A27-8151F6FC4B92}"/>
          </ac:picMkLst>
        </pc:picChg>
      </pc:sldChg>
      <pc:sldChg chg="addSp delSp modSp add mod modAnim">
        <pc:chgData name="#XU HUATAO#" userId="dcedb88f-b779-44fb-a0fb-9df72b185910" providerId="ADAL" clId="{D9D2F9EE-257C-47C8-ADCF-56F7E46C656B}" dt="2023-10-05T07:49:31.551" v="421"/>
        <pc:sldMkLst>
          <pc:docMk/>
          <pc:sldMk cId="2168925341" sldId="601"/>
        </pc:sldMkLst>
        <pc:spChg chg="add mod">
          <ac:chgData name="#XU HUATAO#" userId="dcedb88f-b779-44fb-a0fb-9df72b185910" providerId="ADAL" clId="{D9D2F9EE-257C-47C8-ADCF-56F7E46C656B}" dt="2023-10-05T07:49:27.285" v="420" actId="1076"/>
          <ac:spMkLst>
            <pc:docMk/>
            <pc:sldMk cId="2168925341" sldId="601"/>
            <ac:spMk id="3" creationId="{4AE47B92-6883-420D-0B41-5490D28FCBDD}"/>
          </ac:spMkLst>
        </pc:spChg>
        <pc:spChg chg="add mod">
          <ac:chgData name="#XU HUATAO#" userId="dcedb88f-b779-44fb-a0fb-9df72b185910" providerId="ADAL" clId="{D9D2F9EE-257C-47C8-ADCF-56F7E46C656B}" dt="2023-10-05T07:47:00.821" v="319" actId="207"/>
          <ac:spMkLst>
            <pc:docMk/>
            <pc:sldMk cId="2168925341" sldId="601"/>
            <ac:spMk id="4" creationId="{5B5AA5FB-D100-CBA5-74CF-8E00F65E8A71}"/>
          </ac:spMkLst>
        </pc:spChg>
        <pc:spChg chg="add mod">
          <ac:chgData name="#XU HUATAO#" userId="dcedb88f-b779-44fb-a0fb-9df72b185910" providerId="ADAL" clId="{D9D2F9EE-257C-47C8-ADCF-56F7E46C656B}" dt="2023-10-05T07:46:58.836" v="318" actId="207"/>
          <ac:spMkLst>
            <pc:docMk/>
            <pc:sldMk cId="2168925341" sldId="601"/>
            <ac:spMk id="9" creationId="{0663BE76-A70D-D61B-94A7-72860E7655E3}"/>
          </ac:spMkLst>
        </pc:spChg>
        <pc:spChg chg="mod">
          <ac:chgData name="#XU HUATAO#" userId="dcedb88f-b779-44fb-a0fb-9df72b185910" providerId="ADAL" clId="{D9D2F9EE-257C-47C8-ADCF-56F7E46C656B}" dt="2023-10-05T07:46:43.899" v="311" actId="1076"/>
          <ac:spMkLst>
            <pc:docMk/>
            <pc:sldMk cId="2168925341" sldId="601"/>
            <ac:spMk id="10" creationId="{91B164A0-EF04-A362-EC3B-2A5A3E9FFDBD}"/>
          </ac:spMkLst>
        </pc:spChg>
        <pc:spChg chg="del">
          <ac:chgData name="#XU HUATAO#" userId="dcedb88f-b779-44fb-a0fb-9df72b185910" providerId="ADAL" clId="{D9D2F9EE-257C-47C8-ADCF-56F7E46C656B}" dt="2023-10-05T07:43:06.790" v="237" actId="478"/>
          <ac:spMkLst>
            <pc:docMk/>
            <pc:sldMk cId="2168925341" sldId="601"/>
            <ac:spMk id="13" creationId="{F65892C2-8BF9-9A11-AA9B-51FDC0E98C5B}"/>
          </ac:spMkLst>
        </pc:spChg>
        <pc:spChg chg="del">
          <ac:chgData name="#XU HUATAO#" userId="dcedb88f-b779-44fb-a0fb-9df72b185910" providerId="ADAL" clId="{D9D2F9EE-257C-47C8-ADCF-56F7E46C656B}" dt="2023-10-05T07:43:09.431" v="240" actId="478"/>
          <ac:spMkLst>
            <pc:docMk/>
            <pc:sldMk cId="2168925341" sldId="601"/>
            <ac:spMk id="18" creationId="{D584FAEE-961A-1841-FE0A-946C861CC68B}"/>
          </ac:spMkLst>
        </pc:spChg>
        <pc:picChg chg="mod">
          <ac:chgData name="#XU HUATAO#" userId="dcedb88f-b779-44fb-a0fb-9df72b185910" providerId="ADAL" clId="{D9D2F9EE-257C-47C8-ADCF-56F7E46C656B}" dt="2023-10-05T07:46:25.196" v="309" actId="1076"/>
          <ac:picMkLst>
            <pc:docMk/>
            <pc:sldMk cId="2168925341" sldId="601"/>
            <ac:picMk id="14" creationId="{14623C8E-CED8-4BE2-3C1F-775BD122A73C}"/>
          </ac:picMkLst>
        </pc:picChg>
        <pc:picChg chg="del">
          <ac:chgData name="#XU HUATAO#" userId="dcedb88f-b779-44fb-a0fb-9df72b185910" providerId="ADAL" clId="{D9D2F9EE-257C-47C8-ADCF-56F7E46C656B}" dt="2023-10-05T07:43:07.431" v="238" actId="478"/>
          <ac:picMkLst>
            <pc:docMk/>
            <pc:sldMk cId="2168925341" sldId="601"/>
            <ac:picMk id="15" creationId="{8F3DE059-599F-10A5-C927-4018495FEF37}"/>
          </ac:picMkLst>
        </pc:picChg>
        <pc:cxnChg chg="mod">
          <ac:chgData name="#XU HUATAO#" userId="dcedb88f-b779-44fb-a0fb-9df72b185910" providerId="ADAL" clId="{D9D2F9EE-257C-47C8-ADCF-56F7E46C656B}" dt="2023-10-05T07:46:52.836" v="315" actId="14100"/>
          <ac:cxnSpMkLst>
            <pc:docMk/>
            <pc:sldMk cId="2168925341" sldId="601"/>
            <ac:cxnSpMk id="12" creationId="{AD8B74C6-9EA9-6027-D997-CB4D749C22A0}"/>
          </ac:cxnSpMkLst>
        </pc:cxnChg>
        <pc:cxnChg chg="del">
          <ac:chgData name="#XU HUATAO#" userId="dcedb88f-b779-44fb-a0fb-9df72b185910" providerId="ADAL" clId="{D9D2F9EE-257C-47C8-ADCF-56F7E46C656B}" dt="2023-10-05T07:43:08.103" v="239" actId="478"/>
          <ac:cxnSpMkLst>
            <pc:docMk/>
            <pc:sldMk cId="2168925341" sldId="601"/>
            <ac:cxnSpMk id="19" creationId="{17FEA948-0C61-2181-300E-3810838362F5}"/>
          </ac:cxnSpMkLst>
        </pc:cxnChg>
      </pc:sldChg>
      <pc:sldChg chg="addSp modSp add mod modAnim">
        <pc:chgData name="#XU HUATAO#" userId="dcedb88f-b779-44fb-a0fb-9df72b185910" providerId="ADAL" clId="{D9D2F9EE-257C-47C8-ADCF-56F7E46C656B}" dt="2023-10-05T07:50:44.358" v="431"/>
        <pc:sldMkLst>
          <pc:docMk/>
          <pc:sldMk cId="1488397181" sldId="602"/>
        </pc:sldMkLst>
        <pc:spChg chg="mod">
          <ac:chgData name="#XU HUATAO#" userId="dcedb88f-b779-44fb-a0fb-9df72b185910" providerId="ADAL" clId="{D9D2F9EE-257C-47C8-ADCF-56F7E46C656B}" dt="2023-10-05T07:49:39.441" v="423" actId="1076"/>
          <ac:spMkLst>
            <pc:docMk/>
            <pc:sldMk cId="1488397181" sldId="602"/>
            <ac:spMk id="3" creationId="{4AE47B92-6883-420D-0B41-5490D28FCBDD}"/>
          </ac:spMkLst>
        </pc:spChg>
        <pc:spChg chg="mod">
          <ac:chgData name="#XU HUATAO#" userId="dcedb88f-b779-44fb-a0fb-9df72b185910" providerId="ADAL" clId="{D9D2F9EE-257C-47C8-ADCF-56F7E46C656B}" dt="2023-10-05T07:47:19.290" v="323" actId="1076"/>
          <ac:spMkLst>
            <pc:docMk/>
            <pc:sldMk cId="1488397181" sldId="602"/>
            <ac:spMk id="10" creationId="{91B164A0-EF04-A362-EC3B-2A5A3E9FFDBD}"/>
          </ac:spMkLst>
        </pc:spChg>
        <pc:spChg chg="add mod">
          <ac:chgData name="#XU HUATAO#" userId="dcedb88f-b779-44fb-a0fb-9df72b185910" providerId="ADAL" clId="{D9D2F9EE-257C-47C8-ADCF-56F7E46C656B}" dt="2023-10-05T07:47:16.040" v="322"/>
          <ac:spMkLst>
            <pc:docMk/>
            <pc:sldMk cId="1488397181" sldId="602"/>
            <ac:spMk id="11" creationId="{CD5AF900-E393-12B0-9CF1-18404A4BEC71}"/>
          </ac:spMkLst>
        </pc:spChg>
        <pc:spChg chg="add mod">
          <ac:chgData name="#XU HUATAO#" userId="dcedb88f-b779-44fb-a0fb-9df72b185910" providerId="ADAL" clId="{D9D2F9EE-257C-47C8-ADCF-56F7E46C656B}" dt="2023-10-05T07:47:16.040" v="322"/>
          <ac:spMkLst>
            <pc:docMk/>
            <pc:sldMk cId="1488397181" sldId="602"/>
            <ac:spMk id="13" creationId="{C21C7EF6-31CA-0793-F170-2142ADB60545}"/>
          </ac:spMkLst>
        </pc:spChg>
        <pc:picChg chg="mod">
          <ac:chgData name="#XU HUATAO#" userId="dcedb88f-b779-44fb-a0fb-9df72b185910" providerId="ADAL" clId="{D9D2F9EE-257C-47C8-ADCF-56F7E46C656B}" dt="2023-10-05T07:49:41.223" v="424" actId="1076"/>
          <ac:picMkLst>
            <pc:docMk/>
            <pc:sldMk cId="1488397181" sldId="602"/>
            <ac:picMk id="14" creationId="{14623C8E-CED8-4BE2-3C1F-775BD122A73C}"/>
          </ac:picMkLst>
        </pc:picChg>
        <pc:cxnChg chg="mod">
          <ac:chgData name="#XU HUATAO#" userId="dcedb88f-b779-44fb-a0fb-9df72b185910" providerId="ADAL" clId="{D9D2F9EE-257C-47C8-ADCF-56F7E46C656B}" dt="2023-10-05T07:47:23.400" v="325" actId="14100"/>
          <ac:cxnSpMkLst>
            <pc:docMk/>
            <pc:sldMk cId="1488397181" sldId="602"/>
            <ac:cxnSpMk id="12" creationId="{AD8B74C6-9EA9-6027-D997-CB4D749C22A0}"/>
          </ac:cxnSpMkLst>
        </pc:cxnChg>
        <pc:cxnChg chg="add mod">
          <ac:chgData name="#XU HUATAO#" userId="dcedb88f-b779-44fb-a0fb-9df72b185910" providerId="ADAL" clId="{D9D2F9EE-257C-47C8-ADCF-56F7E46C656B}" dt="2023-10-05T07:47:52.679" v="345" actId="208"/>
          <ac:cxnSpMkLst>
            <pc:docMk/>
            <pc:sldMk cId="1488397181" sldId="602"/>
            <ac:cxnSpMk id="17" creationId="{45611389-9DB2-2197-2619-F02DAB95E11D}"/>
          </ac:cxnSpMkLst>
        </pc:cxnChg>
      </pc:sldChg>
      <pc:sldChg chg="addSp modSp add mod modAnim">
        <pc:chgData name="#XU HUATAO#" userId="dcedb88f-b779-44fb-a0fb-9df72b185910" providerId="ADAL" clId="{D9D2F9EE-257C-47C8-ADCF-56F7E46C656B}" dt="2023-10-05T07:53:09.110" v="437" actId="1076"/>
        <pc:sldMkLst>
          <pc:docMk/>
          <pc:sldMk cId="66324811" sldId="603"/>
        </pc:sldMkLst>
        <pc:spChg chg="mod">
          <ac:chgData name="#XU HUATAO#" userId="dcedb88f-b779-44fb-a0fb-9df72b185910" providerId="ADAL" clId="{D9D2F9EE-257C-47C8-ADCF-56F7E46C656B}" dt="2023-10-05T07:50:51.014" v="433" actId="1076"/>
          <ac:spMkLst>
            <pc:docMk/>
            <pc:sldMk cId="66324811" sldId="603"/>
            <ac:spMk id="3" creationId="{4AE47B92-6883-420D-0B41-5490D28FCBDD}"/>
          </ac:spMkLst>
        </pc:spChg>
        <pc:spChg chg="add mod">
          <ac:chgData name="#XU HUATAO#" userId="dcedb88f-b779-44fb-a0fb-9df72b185910" providerId="ADAL" clId="{D9D2F9EE-257C-47C8-ADCF-56F7E46C656B}" dt="2023-10-05T07:53:09.110" v="437" actId="1076"/>
          <ac:spMkLst>
            <pc:docMk/>
            <pc:sldMk cId="66324811" sldId="603"/>
            <ac:spMk id="9" creationId="{D66117C4-402E-92D3-430E-CBDDB135E22F}"/>
          </ac:spMkLst>
        </pc:spChg>
        <pc:spChg chg="mod">
          <ac:chgData name="#XU HUATAO#" userId="dcedb88f-b779-44fb-a0fb-9df72b185910" providerId="ADAL" clId="{D9D2F9EE-257C-47C8-ADCF-56F7E46C656B}" dt="2023-10-05T07:48:22.607" v="393" actId="1076"/>
          <ac:spMkLst>
            <pc:docMk/>
            <pc:sldMk cId="66324811" sldId="603"/>
            <ac:spMk id="10" creationId="{91B164A0-EF04-A362-EC3B-2A5A3E9FFDBD}"/>
          </ac:spMkLst>
        </pc:spChg>
        <pc:picChg chg="mod">
          <ac:chgData name="#XU HUATAO#" userId="dcedb88f-b779-44fb-a0fb-9df72b185910" providerId="ADAL" clId="{D9D2F9EE-257C-47C8-ADCF-56F7E46C656B}" dt="2023-10-05T07:50:53.201" v="434" actId="1076"/>
          <ac:picMkLst>
            <pc:docMk/>
            <pc:sldMk cId="66324811" sldId="603"/>
            <ac:picMk id="14" creationId="{14623C8E-CED8-4BE2-3C1F-775BD122A73C}"/>
          </ac:picMkLst>
        </pc:picChg>
        <pc:cxnChg chg="mod">
          <ac:chgData name="#XU HUATAO#" userId="dcedb88f-b779-44fb-a0fb-9df72b185910" providerId="ADAL" clId="{D9D2F9EE-257C-47C8-ADCF-56F7E46C656B}" dt="2023-10-05T07:48:28.751" v="395" actId="14100"/>
          <ac:cxnSpMkLst>
            <pc:docMk/>
            <pc:sldMk cId="66324811" sldId="603"/>
            <ac:cxnSpMk id="17" creationId="{45611389-9DB2-2197-2619-F02DAB95E11D}"/>
          </ac:cxnSpMkLst>
        </pc:cxnChg>
      </pc:sldChg>
      <pc:sldChg chg="add">
        <pc:chgData name="#XU HUATAO#" userId="dcedb88f-b779-44fb-a0fb-9df72b185910" providerId="ADAL" clId="{D9D2F9EE-257C-47C8-ADCF-56F7E46C656B}" dt="2023-10-05T07:55:56.457" v="440"/>
        <pc:sldMkLst>
          <pc:docMk/>
          <pc:sldMk cId="3182026150" sldId="604"/>
        </pc:sldMkLst>
      </pc:sldChg>
      <pc:sldChg chg="addSp delSp modSp add del mod">
        <pc:chgData name="#XU HUATAO#" userId="dcedb88f-b779-44fb-a0fb-9df72b185910" providerId="ADAL" clId="{D9D2F9EE-257C-47C8-ADCF-56F7E46C656B}" dt="2023-10-05T08:00:13.210" v="535" actId="47"/>
        <pc:sldMkLst>
          <pc:docMk/>
          <pc:sldMk cId="3249564552" sldId="605"/>
        </pc:sldMkLst>
        <pc:spChg chg="del">
          <ac:chgData name="#XU HUATAO#" userId="dcedb88f-b779-44fb-a0fb-9df72b185910" providerId="ADAL" clId="{D9D2F9EE-257C-47C8-ADCF-56F7E46C656B}" dt="2023-10-05T07:59:38.255" v="527" actId="478"/>
          <ac:spMkLst>
            <pc:docMk/>
            <pc:sldMk cId="3249564552" sldId="605"/>
            <ac:spMk id="18" creationId="{5C126A46-CB1F-43AF-67E5-2278993FA1FD}"/>
          </ac:spMkLst>
        </pc:spChg>
        <pc:spChg chg="add del">
          <ac:chgData name="#XU HUATAO#" userId="dcedb88f-b779-44fb-a0fb-9df72b185910" providerId="ADAL" clId="{D9D2F9EE-257C-47C8-ADCF-56F7E46C656B}" dt="2023-10-05T07:59:44.458" v="530" actId="478"/>
          <ac:spMkLst>
            <pc:docMk/>
            <pc:sldMk cId="3249564552" sldId="605"/>
            <ac:spMk id="32" creationId="{0B17F5D1-ECF0-19C3-DBD6-A0292300A8CF}"/>
          </ac:spMkLst>
        </pc:spChg>
        <pc:cxnChg chg="del mod">
          <ac:chgData name="#XU HUATAO#" userId="dcedb88f-b779-44fb-a0fb-9df72b185910" providerId="ADAL" clId="{D9D2F9EE-257C-47C8-ADCF-56F7E46C656B}" dt="2023-10-05T07:59:39.395" v="528" actId="478"/>
          <ac:cxnSpMkLst>
            <pc:docMk/>
            <pc:sldMk cId="3249564552" sldId="605"/>
            <ac:cxnSpMk id="16" creationId="{7B7F58E5-C582-A324-8B13-18FC0B86DC9B}"/>
          </ac:cxnSpMkLst>
        </pc:cxnChg>
        <pc:cxnChg chg="mod">
          <ac:chgData name="#XU HUATAO#" userId="dcedb88f-b779-44fb-a0fb-9df72b185910" providerId="ADAL" clId="{D9D2F9EE-257C-47C8-ADCF-56F7E46C656B}" dt="2023-10-05T07:59:44.458" v="530" actId="478"/>
          <ac:cxnSpMkLst>
            <pc:docMk/>
            <pc:sldMk cId="3249564552" sldId="605"/>
            <ac:cxnSpMk id="30" creationId="{AE9237EF-4B40-0244-5B9A-8DBB126EEAB7}"/>
          </ac:cxnSpMkLst>
        </pc:cxnChg>
      </pc:sldChg>
      <pc:sldChg chg="add">
        <pc:chgData name="#XU HUATAO#" userId="dcedb88f-b779-44fb-a0fb-9df72b185910" providerId="ADAL" clId="{D9D2F9EE-257C-47C8-ADCF-56F7E46C656B}" dt="2023-10-05T08:01:23.613" v="551"/>
        <pc:sldMkLst>
          <pc:docMk/>
          <pc:sldMk cId="3508131190" sldId="605"/>
        </pc:sldMkLst>
      </pc:sldChg>
    </pc:docChg>
  </pc:docChgLst>
  <pc:docChgLst>
    <pc:chgData name="#XU HUATAO#" userId="dcedb88f-b779-44fb-a0fb-9df72b185910" providerId="ADAL" clId="{956E8DE6-3E0D-4E6D-A9CD-AE7279DA0515}"/>
    <pc:docChg chg="undo custSel addSld delSld modSld sldOrd">
      <pc:chgData name="#XU HUATAO#" userId="dcedb88f-b779-44fb-a0fb-9df72b185910" providerId="ADAL" clId="{956E8DE6-3E0D-4E6D-A9CD-AE7279DA0515}" dt="2023-08-18T01:53:43.727" v="301" actId="14100"/>
      <pc:docMkLst>
        <pc:docMk/>
      </pc:docMkLst>
      <pc:sldChg chg="modSp mod">
        <pc:chgData name="#XU HUATAO#" userId="dcedb88f-b779-44fb-a0fb-9df72b185910" providerId="ADAL" clId="{956E8DE6-3E0D-4E6D-A9CD-AE7279DA0515}" dt="2023-08-17T14:06:26.896" v="277" actId="20577"/>
        <pc:sldMkLst>
          <pc:docMk/>
          <pc:sldMk cId="1583117318" sldId="498"/>
        </pc:sldMkLst>
        <pc:spChg chg="mod">
          <ac:chgData name="#XU HUATAO#" userId="dcedb88f-b779-44fb-a0fb-9df72b185910" providerId="ADAL" clId="{956E8DE6-3E0D-4E6D-A9CD-AE7279DA0515}" dt="2023-08-17T14:06:26.896" v="277" actId="20577"/>
          <ac:spMkLst>
            <pc:docMk/>
            <pc:sldMk cId="1583117318" sldId="498"/>
            <ac:spMk id="7" creationId="{00000000-0000-0000-0000-000000000000}"/>
          </ac:spMkLst>
        </pc:spChg>
      </pc:sldChg>
      <pc:sldChg chg="modSp mod">
        <pc:chgData name="#XU HUATAO#" userId="dcedb88f-b779-44fb-a0fb-9df72b185910" providerId="ADAL" clId="{956E8DE6-3E0D-4E6D-A9CD-AE7279DA0515}" dt="2023-08-18T01:34:38.846" v="278"/>
        <pc:sldMkLst>
          <pc:docMk/>
          <pc:sldMk cId="3652367904" sldId="571"/>
        </pc:sldMkLst>
        <pc:spChg chg="mod">
          <ac:chgData name="#XU HUATAO#" userId="dcedb88f-b779-44fb-a0fb-9df72b185910" providerId="ADAL" clId="{956E8DE6-3E0D-4E6D-A9CD-AE7279DA0515}" dt="2023-08-18T01:34:38.846" v="278"/>
          <ac:spMkLst>
            <pc:docMk/>
            <pc:sldMk cId="3652367904" sldId="571"/>
            <ac:spMk id="3" creationId="{00000000-0000-0000-0000-000000000000}"/>
          </ac:spMkLst>
        </pc:spChg>
      </pc:sldChg>
      <pc:sldChg chg="addSp delSp modSp mod delAnim modAnim">
        <pc:chgData name="#XU HUATAO#" userId="dcedb88f-b779-44fb-a0fb-9df72b185910" providerId="ADAL" clId="{956E8DE6-3E0D-4E6D-A9CD-AE7279DA0515}" dt="2023-08-17T13:33:07.058" v="174"/>
        <pc:sldMkLst>
          <pc:docMk/>
          <pc:sldMk cId="915713663" sldId="576"/>
        </pc:sldMkLst>
        <pc:spChg chg="add mod">
          <ac:chgData name="#XU HUATAO#" userId="dcedb88f-b779-44fb-a0fb-9df72b185910" providerId="ADAL" clId="{956E8DE6-3E0D-4E6D-A9CD-AE7279DA0515}" dt="2023-08-17T13:31:31.186" v="138" actId="208"/>
          <ac:spMkLst>
            <pc:docMk/>
            <pc:sldMk cId="915713663" sldId="576"/>
            <ac:spMk id="4" creationId="{6C1AE8B7-C9A6-C457-6C03-754AB1FBEF49}"/>
          </ac:spMkLst>
        </pc:spChg>
        <pc:spChg chg="add mod">
          <ac:chgData name="#XU HUATAO#" userId="dcedb88f-b779-44fb-a0fb-9df72b185910" providerId="ADAL" clId="{956E8DE6-3E0D-4E6D-A9CD-AE7279DA0515}" dt="2023-08-17T13:31:26.778" v="137" actId="208"/>
          <ac:spMkLst>
            <pc:docMk/>
            <pc:sldMk cId="915713663" sldId="576"/>
            <ac:spMk id="5" creationId="{CBAA5C9F-C1B0-E02E-865D-4A579686480E}"/>
          </ac:spMkLst>
        </pc:spChg>
        <pc:spChg chg="add mod">
          <ac:chgData name="#XU HUATAO#" userId="dcedb88f-b779-44fb-a0fb-9df72b185910" providerId="ADAL" clId="{956E8DE6-3E0D-4E6D-A9CD-AE7279DA0515}" dt="2023-08-17T13:31:45.566" v="150" actId="1076"/>
          <ac:spMkLst>
            <pc:docMk/>
            <pc:sldMk cId="915713663" sldId="576"/>
            <ac:spMk id="7" creationId="{5040A736-F016-5090-B601-41BBCE1F1880}"/>
          </ac:spMkLst>
        </pc:spChg>
        <pc:spChg chg="add mod">
          <ac:chgData name="#XU HUATAO#" userId="dcedb88f-b779-44fb-a0fb-9df72b185910" providerId="ADAL" clId="{956E8DE6-3E0D-4E6D-A9CD-AE7279DA0515}" dt="2023-08-17T13:32:36.646" v="166" actId="1076"/>
          <ac:spMkLst>
            <pc:docMk/>
            <pc:sldMk cId="915713663" sldId="576"/>
            <ac:spMk id="13" creationId="{BECFCF52-DE17-794D-C9F8-715DECB4101C}"/>
          </ac:spMkLst>
        </pc:spChg>
        <pc:spChg chg="del">
          <ac:chgData name="#XU HUATAO#" userId="dcedb88f-b779-44fb-a0fb-9df72b185910" providerId="ADAL" clId="{956E8DE6-3E0D-4E6D-A9CD-AE7279DA0515}" dt="2023-08-17T13:32:48.545" v="171" actId="478"/>
          <ac:spMkLst>
            <pc:docMk/>
            <pc:sldMk cId="915713663" sldId="576"/>
            <ac:spMk id="18" creationId="{50D25168-6D67-CF3A-7F42-02FE33C843D9}"/>
          </ac:spMkLst>
        </pc:spChg>
        <pc:picChg chg="mod">
          <ac:chgData name="#XU HUATAO#" userId="dcedb88f-b779-44fb-a0fb-9df72b185910" providerId="ADAL" clId="{956E8DE6-3E0D-4E6D-A9CD-AE7279DA0515}" dt="2023-08-17T13:31:11.538" v="135" actId="1076"/>
          <ac:picMkLst>
            <pc:docMk/>
            <pc:sldMk cId="915713663" sldId="576"/>
            <ac:picMk id="16" creationId="{24DADFA7-E62C-C826-187D-20C1995F1337}"/>
          </ac:picMkLst>
        </pc:picChg>
        <pc:cxnChg chg="add mod">
          <ac:chgData name="#XU HUATAO#" userId="dcedb88f-b779-44fb-a0fb-9df72b185910" providerId="ADAL" clId="{956E8DE6-3E0D-4E6D-A9CD-AE7279DA0515}" dt="2023-08-17T13:31:53.191" v="153" actId="14100"/>
          <ac:cxnSpMkLst>
            <pc:docMk/>
            <pc:sldMk cId="915713663" sldId="576"/>
            <ac:cxnSpMk id="8" creationId="{3B6F5BC3-D53B-D40E-4541-C17C946B0FFD}"/>
          </ac:cxnSpMkLst>
        </pc:cxnChg>
        <pc:cxnChg chg="add mod">
          <ac:chgData name="#XU HUATAO#" userId="dcedb88f-b779-44fb-a0fb-9df72b185910" providerId="ADAL" clId="{956E8DE6-3E0D-4E6D-A9CD-AE7279DA0515}" dt="2023-08-17T13:32:46.152" v="170" actId="14100"/>
          <ac:cxnSpMkLst>
            <pc:docMk/>
            <pc:sldMk cId="915713663" sldId="576"/>
            <ac:cxnSpMk id="14" creationId="{BC7AE12C-57F6-0637-25AD-DC42B0C50B29}"/>
          </ac:cxnSpMkLst>
        </pc:cxnChg>
      </pc:sldChg>
      <pc:sldChg chg="modSp mod">
        <pc:chgData name="#XU HUATAO#" userId="dcedb88f-b779-44fb-a0fb-9df72b185910" providerId="ADAL" clId="{956E8DE6-3E0D-4E6D-A9CD-AE7279DA0515}" dt="2023-08-17T04:46:42.146" v="5" actId="20577"/>
        <pc:sldMkLst>
          <pc:docMk/>
          <pc:sldMk cId="191801575" sldId="577"/>
        </pc:sldMkLst>
        <pc:spChg chg="mod">
          <ac:chgData name="#XU HUATAO#" userId="dcedb88f-b779-44fb-a0fb-9df72b185910" providerId="ADAL" clId="{956E8DE6-3E0D-4E6D-A9CD-AE7279DA0515}" dt="2023-08-17T04:46:18.003" v="3" actId="20577"/>
          <ac:spMkLst>
            <pc:docMk/>
            <pc:sldMk cId="191801575" sldId="577"/>
            <ac:spMk id="2" creationId="{00000000-0000-0000-0000-000000000000}"/>
          </ac:spMkLst>
        </pc:spChg>
        <pc:spChg chg="mod">
          <ac:chgData name="#XU HUATAO#" userId="dcedb88f-b779-44fb-a0fb-9df72b185910" providerId="ADAL" clId="{956E8DE6-3E0D-4E6D-A9CD-AE7279DA0515}" dt="2023-08-17T04:46:42.146" v="5" actId="20577"/>
          <ac:spMkLst>
            <pc:docMk/>
            <pc:sldMk cId="191801575" sldId="577"/>
            <ac:spMk id="4" creationId="{0DD19DE4-C8CD-966F-70CB-AC4184B16763}"/>
          </ac:spMkLst>
        </pc:spChg>
      </pc:sldChg>
      <pc:sldChg chg="modSp mod">
        <pc:chgData name="#XU HUATAO#" userId="dcedb88f-b779-44fb-a0fb-9df72b185910" providerId="ADAL" clId="{956E8DE6-3E0D-4E6D-A9CD-AE7279DA0515}" dt="2023-08-17T13:36:31.501" v="189" actId="20577"/>
        <pc:sldMkLst>
          <pc:docMk/>
          <pc:sldMk cId="343394221" sldId="578"/>
        </pc:sldMkLst>
        <pc:spChg chg="mod">
          <ac:chgData name="#XU HUATAO#" userId="dcedb88f-b779-44fb-a0fb-9df72b185910" providerId="ADAL" clId="{956E8DE6-3E0D-4E6D-A9CD-AE7279DA0515}" dt="2023-08-17T04:48:35.931" v="25" actId="20577"/>
          <ac:spMkLst>
            <pc:docMk/>
            <pc:sldMk cId="343394221" sldId="578"/>
            <ac:spMk id="2" creationId="{00000000-0000-0000-0000-000000000000}"/>
          </ac:spMkLst>
        </pc:spChg>
        <pc:spChg chg="mod">
          <ac:chgData name="#XU HUATAO#" userId="dcedb88f-b779-44fb-a0fb-9df72b185910" providerId="ADAL" clId="{956E8DE6-3E0D-4E6D-A9CD-AE7279DA0515}" dt="2023-08-17T13:36:31.501" v="189" actId="20577"/>
          <ac:spMkLst>
            <pc:docMk/>
            <pc:sldMk cId="343394221" sldId="578"/>
            <ac:spMk id="4" creationId="{0DD19DE4-C8CD-966F-70CB-AC4184B16763}"/>
          </ac:spMkLst>
        </pc:spChg>
        <pc:spChg chg="mod">
          <ac:chgData name="#XU HUATAO#" userId="dcedb88f-b779-44fb-a0fb-9df72b185910" providerId="ADAL" clId="{956E8DE6-3E0D-4E6D-A9CD-AE7279DA0515}" dt="2023-08-17T13:36:16.879" v="188" actId="20577"/>
          <ac:spMkLst>
            <pc:docMk/>
            <pc:sldMk cId="343394221" sldId="578"/>
            <ac:spMk id="46" creationId="{B69F87CF-CAB4-0E0D-3856-4D2B50A0FF15}"/>
          </ac:spMkLst>
        </pc:spChg>
      </pc:sldChg>
      <pc:sldChg chg="modSp mod">
        <pc:chgData name="#XU HUATAO#" userId="dcedb88f-b779-44fb-a0fb-9df72b185910" providerId="ADAL" clId="{956E8DE6-3E0D-4E6D-A9CD-AE7279DA0515}" dt="2023-08-17T04:51:04.776" v="75" actId="20577"/>
        <pc:sldMkLst>
          <pc:docMk/>
          <pc:sldMk cId="2996724435" sldId="579"/>
        </pc:sldMkLst>
        <pc:spChg chg="mod">
          <ac:chgData name="#XU HUATAO#" userId="dcedb88f-b779-44fb-a0fb-9df72b185910" providerId="ADAL" clId="{956E8DE6-3E0D-4E6D-A9CD-AE7279DA0515}" dt="2023-08-17T04:51:04.776" v="75" actId="20577"/>
          <ac:spMkLst>
            <pc:docMk/>
            <pc:sldMk cId="2996724435" sldId="579"/>
            <ac:spMk id="3" creationId="{00000000-0000-0000-0000-000000000000}"/>
          </ac:spMkLst>
        </pc:spChg>
        <pc:picChg chg="mod">
          <ac:chgData name="#XU HUATAO#" userId="dcedb88f-b779-44fb-a0fb-9df72b185910" providerId="ADAL" clId="{956E8DE6-3E0D-4E6D-A9CD-AE7279DA0515}" dt="2023-08-17T04:50:32.197" v="70" actId="1076"/>
          <ac:picMkLst>
            <pc:docMk/>
            <pc:sldMk cId="2996724435" sldId="579"/>
            <ac:picMk id="5" creationId="{C0053870-17D4-E026-C3F9-14F1BCA180A0}"/>
          </ac:picMkLst>
        </pc:picChg>
      </pc:sldChg>
      <pc:sldChg chg="modSp mod">
        <pc:chgData name="#XU HUATAO#" userId="dcedb88f-b779-44fb-a0fb-9df72b185910" providerId="ADAL" clId="{956E8DE6-3E0D-4E6D-A9CD-AE7279DA0515}" dt="2023-08-17T04:50:45.114" v="73" actId="1076"/>
        <pc:sldMkLst>
          <pc:docMk/>
          <pc:sldMk cId="2822535699" sldId="580"/>
        </pc:sldMkLst>
        <pc:spChg chg="mod">
          <ac:chgData name="#XU HUATAO#" userId="dcedb88f-b779-44fb-a0fb-9df72b185910" providerId="ADAL" clId="{956E8DE6-3E0D-4E6D-A9CD-AE7279DA0515}" dt="2023-08-17T04:50:40.509" v="71"/>
          <ac:spMkLst>
            <pc:docMk/>
            <pc:sldMk cId="2822535699" sldId="580"/>
            <ac:spMk id="3" creationId="{00000000-0000-0000-0000-000000000000}"/>
          </ac:spMkLst>
        </pc:spChg>
        <pc:picChg chg="mod">
          <ac:chgData name="#XU HUATAO#" userId="dcedb88f-b779-44fb-a0fb-9df72b185910" providerId="ADAL" clId="{956E8DE6-3E0D-4E6D-A9CD-AE7279DA0515}" dt="2023-08-17T04:50:45.114" v="73" actId="1076"/>
          <ac:picMkLst>
            <pc:docMk/>
            <pc:sldMk cId="2822535699" sldId="580"/>
            <ac:picMk id="10" creationId="{70DE7B91-727D-8892-5263-2564BA84F9F8}"/>
          </ac:picMkLst>
        </pc:picChg>
      </pc:sldChg>
      <pc:sldChg chg="addSp modSp mod modAnim">
        <pc:chgData name="#XU HUATAO#" userId="dcedb88f-b779-44fb-a0fb-9df72b185910" providerId="ADAL" clId="{956E8DE6-3E0D-4E6D-A9CD-AE7279DA0515}" dt="2023-08-17T04:53:47.912" v="83"/>
        <pc:sldMkLst>
          <pc:docMk/>
          <pc:sldMk cId="1228677407" sldId="581"/>
        </pc:sldMkLst>
        <pc:spChg chg="add mod">
          <ac:chgData name="#XU HUATAO#" userId="dcedb88f-b779-44fb-a0fb-9df72b185910" providerId="ADAL" clId="{956E8DE6-3E0D-4E6D-A9CD-AE7279DA0515}" dt="2023-08-17T04:53:33.462" v="80" actId="14100"/>
          <ac:spMkLst>
            <pc:docMk/>
            <pc:sldMk cId="1228677407" sldId="581"/>
            <ac:spMk id="4" creationId="{F8A9C1F0-5D0B-D977-A331-8602DB20C54F}"/>
          </ac:spMkLst>
        </pc:spChg>
      </pc:sldChg>
      <pc:sldChg chg="addSp modSp mod modAnim">
        <pc:chgData name="#XU HUATAO#" userId="dcedb88f-b779-44fb-a0fb-9df72b185910" providerId="ADAL" clId="{956E8DE6-3E0D-4E6D-A9CD-AE7279DA0515}" dt="2023-08-17T04:59:40.085" v="104"/>
        <pc:sldMkLst>
          <pc:docMk/>
          <pc:sldMk cId="1701717270" sldId="582"/>
        </pc:sldMkLst>
        <pc:spChg chg="mod">
          <ac:chgData name="#XU HUATAO#" userId="dcedb88f-b779-44fb-a0fb-9df72b185910" providerId="ADAL" clId="{956E8DE6-3E0D-4E6D-A9CD-AE7279DA0515}" dt="2023-08-17T04:56:22.597" v="90" actId="164"/>
          <ac:spMkLst>
            <pc:docMk/>
            <pc:sldMk cId="1701717270" sldId="582"/>
            <ac:spMk id="187" creationId="{E7AB3C86-BDB9-BCC0-1579-870D1083C92F}"/>
          </ac:spMkLst>
        </pc:spChg>
        <pc:spChg chg="mod">
          <ac:chgData name="#XU HUATAO#" userId="dcedb88f-b779-44fb-a0fb-9df72b185910" providerId="ADAL" clId="{956E8DE6-3E0D-4E6D-A9CD-AE7279DA0515}" dt="2023-08-17T04:56:16.477" v="89" actId="164"/>
          <ac:spMkLst>
            <pc:docMk/>
            <pc:sldMk cId="1701717270" sldId="582"/>
            <ac:spMk id="188" creationId="{700501E3-B5ED-F834-A836-409632981DB9}"/>
          </ac:spMkLst>
        </pc:spChg>
        <pc:spChg chg="mod">
          <ac:chgData name="#XU HUATAO#" userId="dcedb88f-b779-44fb-a0fb-9df72b185910" providerId="ADAL" clId="{956E8DE6-3E0D-4E6D-A9CD-AE7279DA0515}" dt="2023-08-17T04:56:22.597" v="90" actId="164"/>
          <ac:spMkLst>
            <pc:docMk/>
            <pc:sldMk cId="1701717270" sldId="582"/>
            <ac:spMk id="189" creationId="{8A07E9F3-09C4-CE93-3F9D-9CA0BC0812B5}"/>
          </ac:spMkLst>
        </pc:spChg>
        <pc:spChg chg="mod">
          <ac:chgData name="#XU HUATAO#" userId="dcedb88f-b779-44fb-a0fb-9df72b185910" providerId="ADAL" clId="{956E8DE6-3E0D-4E6D-A9CD-AE7279DA0515}" dt="2023-08-17T04:56:16.477" v="89" actId="164"/>
          <ac:spMkLst>
            <pc:docMk/>
            <pc:sldMk cId="1701717270" sldId="582"/>
            <ac:spMk id="191" creationId="{45C02931-D7B6-BDF9-D5A7-684A6753CC53}"/>
          </ac:spMkLst>
        </pc:spChg>
        <pc:spChg chg="mod">
          <ac:chgData name="#XU HUATAO#" userId="dcedb88f-b779-44fb-a0fb-9df72b185910" providerId="ADAL" clId="{956E8DE6-3E0D-4E6D-A9CD-AE7279DA0515}" dt="2023-08-17T04:57:12.684" v="94" actId="164"/>
          <ac:spMkLst>
            <pc:docMk/>
            <pc:sldMk cId="1701717270" sldId="582"/>
            <ac:spMk id="2051" creationId="{D7ED87B9-B957-2563-1FDE-3CA7F072E8B0}"/>
          </ac:spMkLst>
        </pc:spChg>
        <pc:spChg chg="mod">
          <ac:chgData name="#XU HUATAO#" userId="dcedb88f-b779-44fb-a0fb-9df72b185910" providerId="ADAL" clId="{956E8DE6-3E0D-4E6D-A9CD-AE7279DA0515}" dt="2023-08-17T04:57:12.684" v="94" actId="164"/>
          <ac:spMkLst>
            <pc:docMk/>
            <pc:sldMk cId="1701717270" sldId="582"/>
            <ac:spMk id="2054" creationId="{10216C04-34EF-B20E-A499-18A05FB79A6F}"/>
          </ac:spMkLst>
        </pc:spChg>
        <pc:spChg chg="mod">
          <ac:chgData name="#XU HUATAO#" userId="dcedb88f-b779-44fb-a0fb-9df72b185910" providerId="ADAL" clId="{956E8DE6-3E0D-4E6D-A9CD-AE7279DA0515}" dt="2023-08-17T04:59:15.268" v="100" actId="164"/>
          <ac:spMkLst>
            <pc:docMk/>
            <pc:sldMk cId="1701717270" sldId="582"/>
            <ac:spMk id="2055" creationId="{A2CDD600-7F43-1B84-CE6D-ED5CD0397552}"/>
          </ac:spMkLst>
        </pc:spChg>
        <pc:grpChg chg="add mod">
          <ac:chgData name="#XU HUATAO#" userId="dcedb88f-b779-44fb-a0fb-9df72b185910" providerId="ADAL" clId="{956E8DE6-3E0D-4E6D-A9CD-AE7279DA0515}" dt="2023-08-17T04:56:16.477" v="89" actId="164"/>
          <ac:grpSpMkLst>
            <pc:docMk/>
            <pc:sldMk cId="1701717270" sldId="582"/>
            <ac:grpSpMk id="4" creationId="{AB3DCA8E-382E-0566-00D3-CEB95A20A0AE}"/>
          </ac:grpSpMkLst>
        </pc:grpChg>
        <pc:grpChg chg="add mod">
          <ac:chgData name="#XU HUATAO#" userId="dcedb88f-b779-44fb-a0fb-9df72b185910" providerId="ADAL" clId="{956E8DE6-3E0D-4E6D-A9CD-AE7279DA0515}" dt="2023-08-17T04:56:22.597" v="90" actId="164"/>
          <ac:grpSpMkLst>
            <pc:docMk/>
            <pc:sldMk cId="1701717270" sldId="582"/>
            <ac:grpSpMk id="5" creationId="{E4BE8FEB-ED72-CDB5-3D3D-6F0D727B862C}"/>
          </ac:grpSpMkLst>
        </pc:grpChg>
        <pc:grpChg chg="add mod">
          <ac:chgData name="#XU HUATAO#" userId="dcedb88f-b779-44fb-a0fb-9df72b185910" providerId="ADAL" clId="{956E8DE6-3E0D-4E6D-A9CD-AE7279DA0515}" dt="2023-08-17T04:57:12.684" v="94" actId="164"/>
          <ac:grpSpMkLst>
            <pc:docMk/>
            <pc:sldMk cId="1701717270" sldId="582"/>
            <ac:grpSpMk id="7" creationId="{48E83AB8-2691-5224-0554-8C22D2E7C693}"/>
          </ac:grpSpMkLst>
        </pc:grpChg>
        <pc:grpChg chg="add mod ord">
          <ac:chgData name="#XU HUATAO#" userId="dcedb88f-b779-44fb-a0fb-9df72b185910" providerId="ADAL" clId="{956E8DE6-3E0D-4E6D-A9CD-AE7279DA0515}" dt="2023-08-17T04:59:26.949" v="102" actId="167"/>
          <ac:grpSpMkLst>
            <pc:docMk/>
            <pc:sldMk cId="1701717270" sldId="582"/>
            <ac:grpSpMk id="8" creationId="{DB148B5C-85D0-EBE6-B608-F2391843A5CE}"/>
          </ac:grpSpMkLst>
        </pc:grpChg>
        <pc:picChg chg="mod">
          <ac:chgData name="#XU HUATAO#" userId="dcedb88f-b779-44fb-a0fb-9df72b185910" providerId="ADAL" clId="{956E8DE6-3E0D-4E6D-A9CD-AE7279DA0515}" dt="2023-08-17T04:59:15.268" v="100" actId="164"/>
          <ac:picMkLst>
            <pc:docMk/>
            <pc:sldMk cId="1701717270" sldId="582"/>
            <ac:picMk id="2048" creationId="{D66CEAEE-45E6-0582-07CC-A833245D838A}"/>
          </ac:picMkLst>
        </pc:picChg>
        <pc:cxnChg chg="mod">
          <ac:chgData name="#XU HUATAO#" userId="dcedb88f-b779-44fb-a0fb-9df72b185910" providerId="ADAL" clId="{956E8DE6-3E0D-4E6D-A9CD-AE7279DA0515}" dt="2023-08-17T04:56:22.597" v="90" actId="164"/>
          <ac:cxnSpMkLst>
            <pc:docMk/>
            <pc:sldMk cId="1701717270" sldId="582"/>
            <ac:cxnSpMk id="186" creationId="{3C134247-BEC3-73D2-3D26-A55366045431}"/>
          </ac:cxnSpMkLst>
        </pc:cxnChg>
        <pc:cxnChg chg="mod">
          <ac:chgData name="#XU HUATAO#" userId="dcedb88f-b779-44fb-a0fb-9df72b185910" providerId="ADAL" clId="{956E8DE6-3E0D-4E6D-A9CD-AE7279DA0515}" dt="2023-08-17T04:56:16.477" v="89" actId="164"/>
          <ac:cxnSpMkLst>
            <pc:docMk/>
            <pc:sldMk cId="1701717270" sldId="582"/>
            <ac:cxnSpMk id="190" creationId="{CC95CD54-C6F9-95BF-B140-5C599BD64C3C}"/>
          </ac:cxnSpMkLst>
        </pc:cxnChg>
        <pc:cxnChg chg="mod">
          <ac:chgData name="#XU HUATAO#" userId="dcedb88f-b779-44fb-a0fb-9df72b185910" providerId="ADAL" clId="{956E8DE6-3E0D-4E6D-A9CD-AE7279DA0515}" dt="2023-08-17T04:57:12.684" v="94" actId="164"/>
          <ac:cxnSpMkLst>
            <pc:docMk/>
            <pc:sldMk cId="1701717270" sldId="582"/>
            <ac:cxnSpMk id="2049" creationId="{B1E7FF99-1172-70FF-4C7E-29BA8FC30EA5}"/>
          </ac:cxnSpMkLst>
        </pc:cxnChg>
        <pc:cxnChg chg="mod">
          <ac:chgData name="#XU HUATAO#" userId="dcedb88f-b779-44fb-a0fb-9df72b185910" providerId="ADAL" clId="{956E8DE6-3E0D-4E6D-A9CD-AE7279DA0515}" dt="2023-08-17T04:57:12.684" v="94" actId="164"/>
          <ac:cxnSpMkLst>
            <pc:docMk/>
            <pc:sldMk cId="1701717270" sldId="582"/>
            <ac:cxnSpMk id="2053" creationId="{765E17F0-24A4-E006-9CF0-0172EA4EB72D}"/>
          </ac:cxnSpMkLst>
        </pc:cxnChg>
      </pc:sldChg>
      <pc:sldChg chg="modSp mod">
        <pc:chgData name="#XU HUATAO#" userId="dcedb88f-b779-44fb-a0fb-9df72b185910" providerId="ADAL" clId="{956E8DE6-3E0D-4E6D-A9CD-AE7279DA0515}" dt="2023-08-17T05:01:48.079" v="111" actId="1035"/>
        <pc:sldMkLst>
          <pc:docMk/>
          <pc:sldMk cId="698895528" sldId="585"/>
        </pc:sldMkLst>
        <pc:spChg chg="mod">
          <ac:chgData name="#XU HUATAO#" userId="dcedb88f-b779-44fb-a0fb-9df72b185910" providerId="ADAL" clId="{956E8DE6-3E0D-4E6D-A9CD-AE7279DA0515}" dt="2023-08-17T05:01:48.079" v="111" actId="1035"/>
          <ac:spMkLst>
            <pc:docMk/>
            <pc:sldMk cId="698895528" sldId="585"/>
            <ac:spMk id="3" creationId="{00000000-0000-0000-0000-000000000000}"/>
          </ac:spMkLst>
        </pc:spChg>
      </pc:sldChg>
      <pc:sldChg chg="add del ord">
        <pc:chgData name="#XU HUATAO#" userId="dcedb88f-b779-44fb-a0fb-9df72b185910" providerId="ADAL" clId="{956E8DE6-3E0D-4E6D-A9CD-AE7279DA0515}" dt="2023-08-17T13:51:31.751" v="194"/>
        <pc:sldMkLst>
          <pc:docMk/>
          <pc:sldMk cId="1823123696" sldId="586"/>
        </pc:sldMkLst>
      </pc:sldChg>
      <pc:sldChg chg="addSp modSp mod modAnim">
        <pc:chgData name="#XU HUATAO#" userId="dcedb88f-b779-44fb-a0fb-9df72b185910" providerId="ADAL" clId="{956E8DE6-3E0D-4E6D-A9CD-AE7279DA0515}" dt="2023-08-18T01:51:42.541" v="288"/>
        <pc:sldMkLst>
          <pc:docMk/>
          <pc:sldMk cId="325354816" sldId="589"/>
        </pc:sldMkLst>
        <pc:spChg chg="add mod">
          <ac:chgData name="#XU HUATAO#" userId="dcedb88f-b779-44fb-a0fb-9df72b185910" providerId="ADAL" clId="{956E8DE6-3E0D-4E6D-A9CD-AE7279DA0515}" dt="2023-08-18T01:51:19.159" v="283" actId="14100"/>
          <ac:spMkLst>
            <pc:docMk/>
            <pc:sldMk cId="325354816" sldId="589"/>
            <ac:spMk id="3" creationId="{B2E71B0E-C3EB-898D-F991-FADE5FCEA50C}"/>
          </ac:spMkLst>
        </pc:spChg>
        <pc:spChg chg="add mod">
          <ac:chgData name="#XU HUATAO#" userId="dcedb88f-b779-44fb-a0fb-9df72b185910" providerId="ADAL" clId="{956E8DE6-3E0D-4E6D-A9CD-AE7279DA0515}" dt="2023-08-18T01:51:22.589" v="285" actId="14100"/>
          <ac:spMkLst>
            <pc:docMk/>
            <pc:sldMk cId="325354816" sldId="589"/>
            <ac:spMk id="5" creationId="{885EBA57-E13E-DD5A-B054-773088D1BA4E}"/>
          </ac:spMkLst>
        </pc:spChg>
        <pc:spChg chg="mod">
          <ac:chgData name="#XU HUATAO#" userId="dcedb88f-b779-44fb-a0fb-9df72b185910" providerId="ADAL" clId="{956E8DE6-3E0D-4E6D-A9CD-AE7279DA0515}" dt="2023-08-17T05:08:59.291" v="115" actId="20577"/>
          <ac:spMkLst>
            <pc:docMk/>
            <pc:sldMk cId="325354816" sldId="589"/>
            <ac:spMk id="15" creationId="{3E1DD15A-2FBA-C50D-9EB5-0BEBB7843AB5}"/>
          </ac:spMkLst>
        </pc:spChg>
        <pc:picChg chg="mod">
          <ac:chgData name="#XU HUATAO#" userId="dcedb88f-b779-44fb-a0fb-9df72b185910" providerId="ADAL" clId="{956E8DE6-3E0D-4E6D-A9CD-AE7279DA0515}" dt="2023-08-18T01:51:15.128" v="281" actId="1076"/>
          <ac:picMkLst>
            <pc:docMk/>
            <pc:sldMk cId="325354816" sldId="589"/>
            <ac:picMk id="4" creationId="{E51736E9-00B5-D3A9-27BF-50021F4196C8}"/>
          </ac:picMkLst>
        </pc:picChg>
      </pc:sldChg>
      <pc:sldChg chg="addSp modSp mod">
        <pc:chgData name="#XU HUATAO#" userId="dcedb88f-b779-44fb-a0fb-9df72b185910" providerId="ADAL" clId="{956E8DE6-3E0D-4E6D-A9CD-AE7279DA0515}" dt="2023-08-17T13:59:17.439" v="232" actId="14100"/>
        <pc:sldMkLst>
          <pc:docMk/>
          <pc:sldMk cId="2686841359" sldId="590"/>
        </pc:sldMkLst>
        <pc:spChg chg="add mod">
          <ac:chgData name="#XU HUATAO#" userId="dcedb88f-b779-44fb-a0fb-9df72b185910" providerId="ADAL" clId="{956E8DE6-3E0D-4E6D-A9CD-AE7279DA0515}" dt="2023-08-17T13:59:17.439" v="232" actId="14100"/>
          <ac:spMkLst>
            <pc:docMk/>
            <pc:sldMk cId="2686841359" sldId="590"/>
            <ac:spMk id="3" creationId="{15D5AA03-7C89-6989-6C8F-D4BA02D12ECD}"/>
          </ac:spMkLst>
        </pc:spChg>
        <pc:spChg chg="mod">
          <ac:chgData name="#XU HUATAO#" userId="dcedb88f-b779-44fb-a0fb-9df72b185910" providerId="ADAL" clId="{956E8DE6-3E0D-4E6D-A9CD-AE7279DA0515}" dt="2023-08-17T05:10:01.929" v="119" actId="20577"/>
          <ac:spMkLst>
            <pc:docMk/>
            <pc:sldMk cId="2686841359" sldId="590"/>
            <ac:spMk id="15" creationId="{3E1DD15A-2FBA-C50D-9EB5-0BEBB7843AB5}"/>
          </ac:spMkLst>
        </pc:spChg>
      </pc:sldChg>
      <pc:sldChg chg="modSp mod">
        <pc:chgData name="#XU HUATAO#" userId="dcedb88f-b779-44fb-a0fb-9df72b185910" providerId="ADAL" clId="{956E8DE6-3E0D-4E6D-A9CD-AE7279DA0515}" dt="2023-08-17T05:11:01.649" v="124" actId="20577"/>
        <pc:sldMkLst>
          <pc:docMk/>
          <pc:sldMk cId="4212491628" sldId="591"/>
        </pc:sldMkLst>
        <pc:spChg chg="mod">
          <ac:chgData name="#XU HUATAO#" userId="dcedb88f-b779-44fb-a0fb-9df72b185910" providerId="ADAL" clId="{956E8DE6-3E0D-4E6D-A9CD-AE7279DA0515}" dt="2023-08-17T05:11:01.649" v="124" actId="20577"/>
          <ac:spMkLst>
            <pc:docMk/>
            <pc:sldMk cId="4212491628" sldId="591"/>
            <ac:spMk id="15" creationId="{3E1DD15A-2FBA-C50D-9EB5-0BEBB7843AB5}"/>
          </ac:spMkLst>
        </pc:spChg>
      </pc:sldChg>
      <pc:sldChg chg="addSp modSp mod modAnim">
        <pc:chgData name="#XU HUATAO#" userId="dcedb88f-b779-44fb-a0fb-9df72b185910" providerId="ADAL" clId="{956E8DE6-3E0D-4E6D-A9CD-AE7279DA0515}" dt="2023-08-18T01:53:43.727" v="301" actId="14100"/>
        <pc:sldMkLst>
          <pc:docMk/>
          <pc:sldMk cId="202812821" sldId="592"/>
        </pc:sldMkLst>
        <pc:spChg chg="add mod">
          <ac:chgData name="#XU HUATAO#" userId="dcedb88f-b779-44fb-a0fb-9df72b185910" providerId="ADAL" clId="{956E8DE6-3E0D-4E6D-A9CD-AE7279DA0515}" dt="2023-08-18T01:53:43.727" v="301" actId="14100"/>
          <ac:spMkLst>
            <pc:docMk/>
            <pc:sldMk cId="202812821" sldId="592"/>
            <ac:spMk id="3" creationId="{DE5C3A5B-4DA2-B251-88AE-CB2E7EAFA518}"/>
          </ac:spMkLst>
        </pc:spChg>
        <pc:picChg chg="mod">
          <ac:chgData name="#XU HUATAO#" userId="dcedb88f-b779-44fb-a0fb-9df72b185910" providerId="ADAL" clId="{956E8DE6-3E0D-4E6D-A9CD-AE7279DA0515}" dt="2023-08-18T01:53:27.893" v="293" actId="1076"/>
          <ac:picMkLst>
            <pc:docMk/>
            <pc:sldMk cId="202812821" sldId="592"/>
            <ac:picMk id="7" creationId="{A54A3A1F-CE8D-15E1-5533-967F1C418D0F}"/>
          </ac:picMkLst>
        </pc:picChg>
      </pc:sldChg>
      <pc:sldChg chg="addSp modSp mod modAnim">
        <pc:chgData name="#XU HUATAO#" userId="dcedb88f-b779-44fb-a0fb-9df72b185910" providerId="ADAL" clId="{956E8DE6-3E0D-4E6D-A9CD-AE7279DA0515}" dt="2023-08-17T14:03:51.720" v="261"/>
        <pc:sldMkLst>
          <pc:docMk/>
          <pc:sldMk cId="2783132582" sldId="593"/>
        </pc:sldMkLst>
        <pc:spChg chg="add mod">
          <ac:chgData name="#XU HUATAO#" userId="dcedb88f-b779-44fb-a0fb-9df72b185910" providerId="ADAL" clId="{956E8DE6-3E0D-4E6D-A9CD-AE7279DA0515}" dt="2023-08-17T14:03:43.814" v="258" actId="1076"/>
          <ac:spMkLst>
            <pc:docMk/>
            <pc:sldMk cId="2783132582" sldId="593"/>
            <ac:spMk id="4" creationId="{221E46B1-FFD7-8A4C-6258-4AF951546E79}"/>
          </ac:spMkLst>
        </pc:spChg>
        <pc:spChg chg="add mod">
          <ac:chgData name="#XU HUATAO#" userId="dcedb88f-b779-44fb-a0fb-9df72b185910" providerId="ADAL" clId="{956E8DE6-3E0D-4E6D-A9CD-AE7279DA0515}" dt="2023-08-17T14:03:42.330" v="257" actId="1076"/>
          <ac:spMkLst>
            <pc:docMk/>
            <pc:sldMk cId="2783132582" sldId="593"/>
            <ac:spMk id="7" creationId="{AE14667E-D98E-C874-50A7-0CD589E5EF69}"/>
          </ac:spMkLst>
        </pc:spChg>
      </pc:sldChg>
      <pc:sldChg chg="modSp mod">
        <pc:chgData name="#XU HUATAO#" userId="dcedb88f-b779-44fb-a0fb-9df72b185910" providerId="ADAL" clId="{956E8DE6-3E0D-4E6D-A9CD-AE7279DA0515}" dt="2023-08-17T14:02:41.829" v="249" actId="20577"/>
        <pc:sldMkLst>
          <pc:docMk/>
          <pc:sldMk cId="1059110370" sldId="595"/>
        </pc:sldMkLst>
        <pc:spChg chg="mod">
          <ac:chgData name="#XU HUATAO#" userId="dcedb88f-b779-44fb-a0fb-9df72b185910" providerId="ADAL" clId="{956E8DE6-3E0D-4E6D-A9CD-AE7279DA0515}" dt="2023-08-17T14:02:41.829" v="249" actId="20577"/>
          <ac:spMkLst>
            <pc:docMk/>
            <pc:sldMk cId="1059110370" sldId="595"/>
            <ac:spMk id="3" creationId="{C175D971-3149-506E-6D2E-CBDC403F2650}"/>
          </ac:spMkLst>
        </pc:spChg>
      </pc:sldChg>
      <pc:sldChg chg="addSp delSp modSp mod delAnim modAnim">
        <pc:chgData name="#XU HUATAO#" userId="dcedb88f-b779-44fb-a0fb-9df72b185910" providerId="ADAL" clId="{956E8DE6-3E0D-4E6D-A9CD-AE7279DA0515}" dt="2023-08-17T14:04:46.106" v="276"/>
        <pc:sldMkLst>
          <pc:docMk/>
          <pc:sldMk cId="1778004536" sldId="596"/>
        </pc:sldMkLst>
        <pc:spChg chg="add del mod">
          <ac:chgData name="#XU HUATAO#" userId="dcedb88f-b779-44fb-a0fb-9df72b185910" providerId="ADAL" clId="{956E8DE6-3E0D-4E6D-A9CD-AE7279DA0515}" dt="2023-08-17T14:04:03.219" v="263" actId="478"/>
          <ac:spMkLst>
            <pc:docMk/>
            <pc:sldMk cId="1778004536" sldId="596"/>
            <ac:spMk id="4" creationId="{04A72E42-EE84-0ED5-7983-C2EF5F55BF84}"/>
          </ac:spMkLst>
        </pc:spChg>
        <pc:spChg chg="add mod">
          <ac:chgData name="#XU HUATAO#" userId="dcedb88f-b779-44fb-a0fb-9df72b185910" providerId="ADAL" clId="{956E8DE6-3E0D-4E6D-A9CD-AE7279DA0515}" dt="2023-08-17T14:04:29.272" v="269" actId="693"/>
          <ac:spMkLst>
            <pc:docMk/>
            <pc:sldMk cId="1778004536" sldId="596"/>
            <ac:spMk id="5" creationId="{4F6D1E13-1941-1A34-6927-77E17A2422D0}"/>
          </ac:spMkLst>
        </pc:spChg>
        <pc:spChg chg="add mod">
          <ac:chgData name="#XU HUATAO#" userId="dcedb88f-b779-44fb-a0fb-9df72b185910" providerId="ADAL" clId="{956E8DE6-3E0D-4E6D-A9CD-AE7279DA0515}" dt="2023-08-17T14:04:45.059" v="275" actId="1076"/>
          <ac:spMkLst>
            <pc:docMk/>
            <pc:sldMk cId="1778004536" sldId="596"/>
            <ac:spMk id="8" creationId="{960340AA-FC1E-0977-A775-9C2777D4B544}"/>
          </ac:spMkLst>
        </pc:spChg>
      </pc:sldChg>
      <pc:sldChg chg="delSp modSp add mod delAnim">
        <pc:chgData name="#XU HUATAO#" userId="dcedb88f-b779-44fb-a0fb-9df72b185910" providerId="ADAL" clId="{956E8DE6-3E0D-4E6D-A9CD-AE7279DA0515}" dt="2023-08-17T13:32:05.425" v="158" actId="478"/>
        <pc:sldMkLst>
          <pc:docMk/>
          <pc:sldMk cId="1970122339" sldId="598"/>
        </pc:sldMkLst>
        <pc:spChg chg="del">
          <ac:chgData name="#XU HUATAO#" userId="dcedb88f-b779-44fb-a0fb-9df72b185910" providerId="ADAL" clId="{956E8DE6-3E0D-4E6D-A9CD-AE7279DA0515}" dt="2023-08-17T13:32:02.472" v="155" actId="478"/>
          <ac:spMkLst>
            <pc:docMk/>
            <pc:sldMk cId="1970122339" sldId="598"/>
            <ac:spMk id="4" creationId="{6C1AE8B7-C9A6-C457-6C03-754AB1FBEF49}"/>
          </ac:spMkLst>
        </pc:spChg>
        <pc:spChg chg="del">
          <ac:chgData name="#XU HUATAO#" userId="dcedb88f-b779-44fb-a0fb-9df72b185910" providerId="ADAL" clId="{956E8DE6-3E0D-4E6D-A9CD-AE7279DA0515}" dt="2023-08-17T13:32:03.659" v="156" actId="478"/>
          <ac:spMkLst>
            <pc:docMk/>
            <pc:sldMk cId="1970122339" sldId="598"/>
            <ac:spMk id="5" creationId="{CBAA5C9F-C1B0-E02E-865D-4A579686480E}"/>
          </ac:spMkLst>
        </pc:spChg>
        <pc:spChg chg="del">
          <ac:chgData name="#XU HUATAO#" userId="dcedb88f-b779-44fb-a0fb-9df72b185910" providerId="ADAL" clId="{956E8DE6-3E0D-4E6D-A9CD-AE7279DA0515}" dt="2023-08-17T13:32:05.425" v="158" actId="478"/>
          <ac:spMkLst>
            <pc:docMk/>
            <pc:sldMk cId="1970122339" sldId="598"/>
            <ac:spMk id="7" creationId="{5040A736-F016-5090-B601-41BBCE1F1880}"/>
          </ac:spMkLst>
        </pc:spChg>
        <pc:cxnChg chg="del mod">
          <ac:chgData name="#XU HUATAO#" userId="dcedb88f-b779-44fb-a0fb-9df72b185910" providerId="ADAL" clId="{956E8DE6-3E0D-4E6D-A9CD-AE7279DA0515}" dt="2023-08-17T13:32:04.519" v="157" actId="478"/>
          <ac:cxnSpMkLst>
            <pc:docMk/>
            <pc:sldMk cId="1970122339" sldId="598"/>
            <ac:cxnSpMk id="8" creationId="{3B6F5BC3-D53B-D40E-4541-C17C946B0FFD}"/>
          </ac:cxnSpMkLst>
        </pc:cxnChg>
      </pc:sldChg>
      <pc:sldChg chg="delSp modSp add mod delAnim modAnim">
        <pc:chgData name="#XU HUATAO#" userId="dcedb88f-b779-44fb-a0fb-9df72b185910" providerId="ADAL" clId="{956E8DE6-3E0D-4E6D-A9CD-AE7279DA0515}" dt="2023-08-17T13:52:30.305" v="222"/>
        <pc:sldMkLst>
          <pc:docMk/>
          <pc:sldMk cId="2307657107" sldId="599"/>
        </pc:sldMkLst>
        <pc:spChg chg="del">
          <ac:chgData name="#XU HUATAO#" userId="dcedb88f-b779-44fb-a0fb-9df72b185910" providerId="ADAL" clId="{956E8DE6-3E0D-4E6D-A9CD-AE7279DA0515}" dt="2023-08-17T13:51:39.156" v="195" actId="478"/>
          <ac:spMkLst>
            <pc:docMk/>
            <pc:sldMk cId="2307657107" sldId="599"/>
            <ac:spMk id="10" creationId="{50FE5F23-4277-6B08-C4A1-010FB27C073D}"/>
          </ac:spMkLst>
        </pc:spChg>
        <pc:spChg chg="mod">
          <ac:chgData name="#XU HUATAO#" userId="dcedb88f-b779-44fb-a0fb-9df72b185910" providerId="ADAL" clId="{956E8DE6-3E0D-4E6D-A9CD-AE7279DA0515}" dt="2023-08-17T13:51:58.048" v="219" actId="20577"/>
          <ac:spMkLst>
            <pc:docMk/>
            <pc:sldMk cId="2307657107" sldId="599"/>
            <ac:spMk id="11" creationId="{6CBB0B93-CC35-7CB4-D41C-2495C5526BE7}"/>
          </ac:spMkLst>
        </pc:spChg>
        <pc:cxnChg chg="mod">
          <ac:chgData name="#XU HUATAO#" userId="dcedb88f-b779-44fb-a0fb-9df72b185910" providerId="ADAL" clId="{956E8DE6-3E0D-4E6D-A9CD-AE7279DA0515}" dt="2023-08-17T13:51:58.048" v="219" actId="20577"/>
          <ac:cxnSpMkLst>
            <pc:docMk/>
            <pc:sldMk cId="2307657107" sldId="599"/>
            <ac:cxnSpMk id="12" creationId="{72E231E0-1C7E-0712-5072-517C7BAB6B94}"/>
          </ac:cxnSpMkLst>
        </pc:cxnChg>
      </pc:sldChg>
    </pc:docChg>
  </pc:docChgLst>
  <pc:docChgLst>
    <pc:chgData name="#XU HUATAO#" userId="dcedb88f-b779-44fb-a0fb-9df72b185910" providerId="ADAL" clId="{98C803FA-1959-442B-AA63-66BEFEAF45AC}"/>
    <pc:docChg chg="undo custSel addSld delSld modSld">
      <pc:chgData name="#XU HUATAO#" userId="dcedb88f-b779-44fb-a0fb-9df72b185910" providerId="ADAL" clId="{98C803FA-1959-442B-AA63-66BEFEAF45AC}" dt="2021-11-25T14:15:58.029" v="127" actId="1076"/>
      <pc:docMkLst>
        <pc:docMk/>
      </pc:docMkLst>
      <pc:sldChg chg="modSp mod">
        <pc:chgData name="#XU HUATAO#" userId="dcedb88f-b779-44fb-a0fb-9df72b185910" providerId="ADAL" clId="{98C803FA-1959-442B-AA63-66BEFEAF45AC}" dt="2021-11-25T14:10:52.043" v="48" actId="20577"/>
        <pc:sldMkLst>
          <pc:docMk/>
          <pc:sldMk cId="3690758093" sldId="491"/>
        </pc:sldMkLst>
        <pc:spChg chg="mod">
          <ac:chgData name="#XU HUATAO#" userId="dcedb88f-b779-44fb-a0fb-9df72b185910" providerId="ADAL" clId="{98C803FA-1959-442B-AA63-66BEFEAF45AC}" dt="2021-11-25T14:10:52.043" v="48" actId="20577"/>
          <ac:spMkLst>
            <pc:docMk/>
            <pc:sldMk cId="3690758093" sldId="491"/>
            <ac:spMk id="2" creationId="{00000000-0000-0000-0000-000000000000}"/>
          </ac:spMkLst>
        </pc:spChg>
      </pc:sldChg>
      <pc:sldChg chg="modSp mod">
        <pc:chgData name="#XU HUATAO#" userId="dcedb88f-b779-44fb-a0fb-9df72b185910" providerId="ADAL" clId="{98C803FA-1959-442B-AA63-66BEFEAF45AC}" dt="2021-11-25T14:08:14.364" v="27" actId="14100"/>
        <pc:sldMkLst>
          <pc:docMk/>
          <pc:sldMk cId="1070902273" sldId="497"/>
        </pc:sldMkLst>
        <pc:spChg chg="mod">
          <ac:chgData name="#XU HUATAO#" userId="dcedb88f-b779-44fb-a0fb-9df72b185910" providerId="ADAL" clId="{98C803FA-1959-442B-AA63-66BEFEAF45AC}" dt="2021-11-25T14:08:09.234" v="26" actId="1076"/>
          <ac:spMkLst>
            <pc:docMk/>
            <pc:sldMk cId="1070902273" sldId="497"/>
            <ac:spMk id="22" creationId="{00000000-0000-0000-0000-000000000000}"/>
          </ac:spMkLst>
        </pc:spChg>
        <pc:spChg chg="mod">
          <ac:chgData name="#XU HUATAO#" userId="dcedb88f-b779-44fb-a0fb-9df72b185910" providerId="ADAL" clId="{98C803FA-1959-442B-AA63-66BEFEAF45AC}" dt="2021-11-25T14:08:14.364" v="27" actId="14100"/>
          <ac:spMkLst>
            <pc:docMk/>
            <pc:sldMk cId="1070902273" sldId="497"/>
            <ac:spMk id="23" creationId="{00000000-0000-0000-0000-000000000000}"/>
          </ac:spMkLst>
        </pc:spChg>
      </pc:sldChg>
      <pc:sldChg chg="modSp mod">
        <pc:chgData name="#XU HUATAO#" userId="dcedb88f-b779-44fb-a0fb-9df72b185910" providerId="ADAL" clId="{98C803FA-1959-442B-AA63-66BEFEAF45AC}" dt="2021-11-25T14:10:00.304" v="46" actId="20577"/>
        <pc:sldMkLst>
          <pc:docMk/>
          <pc:sldMk cId="1583117318" sldId="498"/>
        </pc:sldMkLst>
        <pc:spChg chg="mod">
          <ac:chgData name="#XU HUATAO#" userId="dcedb88f-b779-44fb-a0fb-9df72b185910" providerId="ADAL" clId="{98C803FA-1959-442B-AA63-66BEFEAF45AC}" dt="2021-11-25T14:10:00.304" v="46" actId="20577"/>
          <ac:spMkLst>
            <pc:docMk/>
            <pc:sldMk cId="1583117318" sldId="498"/>
            <ac:spMk id="7" creationId="{00000000-0000-0000-0000-000000000000}"/>
          </ac:spMkLst>
        </pc:spChg>
      </pc:sldChg>
      <pc:sldChg chg="add">
        <pc:chgData name="#XU HUATAO#" userId="dcedb88f-b779-44fb-a0fb-9df72b185910" providerId="ADAL" clId="{98C803FA-1959-442B-AA63-66BEFEAF45AC}" dt="2021-11-25T14:08:47.606" v="28"/>
        <pc:sldMkLst>
          <pc:docMk/>
          <pc:sldMk cId="3738322392" sldId="501"/>
        </pc:sldMkLst>
      </pc:sldChg>
      <pc:sldChg chg="modSp mod">
        <pc:chgData name="#XU HUATAO#" userId="dcedb88f-b779-44fb-a0fb-9df72b185910" providerId="ADAL" clId="{98C803FA-1959-442B-AA63-66BEFEAF45AC}" dt="2021-11-25T14:15:58.029" v="127" actId="1076"/>
        <pc:sldMkLst>
          <pc:docMk/>
          <pc:sldMk cId="2592334960" sldId="516"/>
        </pc:sldMkLst>
        <pc:spChg chg="mod">
          <ac:chgData name="#XU HUATAO#" userId="dcedb88f-b779-44fb-a0fb-9df72b185910" providerId="ADAL" clId="{98C803FA-1959-442B-AA63-66BEFEAF45AC}" dt="2021-11-25T14:15:43.093" v="120" actId="1076"/>
          <ac:spMkLst>
            <pc:docMk/>
            <pc:sldMk cId="2592334960" sldId="516"/>
            <ac:spMk id="14" creationId="{00000000-0000-0000-0000-000000000000}"/>
          </ac:spMkLst>
        </pc:spChg>
        <pc:picChg chg="mod">
          <ac:chgData name="#XU HUATAO#" userId="dcedb88f-b779-44fb-a0fb-9df72b185910" providerId="ADAL" clId="{98C803FA-1959-442B-AA63-66BEFEAF45AC}" dt="2021-11-25T14:15:58.029" v="127" actId="1076"/>
          <ac:picMkLst>
            <pc:docMk/>
            <pc:sldMk cId="2592334960" sldId="516"/>
            <ac:picMk id="4" creationId="{00000000-0000-0000-0000-000000000000}"/>
          </ac:picMkLst>
        </pc:picChg>
      </pc:sldChg>
      <pc:sldChg chg="del">
        <pc:chgData name="#XU HUATAO#" userId="dcedb88f-b779-44fb-a0fb-9df72b185910" providerId="ADAL" clId="{98C803FA-1959-442B-AA63-66BEFEAF45AC}" dt="2021-11-25T14:05:58.724" v="2" actId="47"/>
        <pc:sldMkLst>
          <pc:docMk/>
          <pc:sldMk cId="3233907632" sldId="538"/>
        </pc:sldMkLst>
      </pc:sldChg>
      <pc:sldChg chg="modSp add mod">
        <pc:chgData name="#XU HUATAO#" userId="dcedb88f-b779-44fb-a0fb-9df72b185910" providerId="ADAL" clId="{98C803FA-1959-442B-AA63-66BEFEAF45AC}" dt="2021-11-25T14:06:15.387" v="17" actId="20577"/>
        <pc:sldMkLst>
          <pc:docMk/>
          <pc:sldMk cId="4079241992" sldId="538"/>
        </pc:sldMkLst>
        <pc:spChg chg="mod">
          <ac:chgData name="#XU HUATAO#" userId="dcedb88f-b779-44fb-a0fb-9df72b185910" providerId="ADAL" clId="{98C803FA-1959-442B-AA63-66BEFEAF45AC}" dt="2021-11-25T14:06:15.387" v="17" actId="20577"/>
          <ac:spMkLst>
            <pc:docMk/>
            <pc:sldMk cId="4079241992" sldId="538"/>
            <ac:spMk id="2" creationId="{00000000-0000-0000-0000-000000000000}"/>
          </ac:spMkLst>
        </pc:spChg>
      </pc:sldChg>
      <pc:sldChg chg="addSp delSp modSp mod">
        <pc:chgData name="#XU HUATAO#" userId="dcedb88f-b779-44fb-a0fb-9df72b185910" providerId="ADAL" clId="{98C803FA-1959-442B-AA63-66BEFEAF45AC}" dt="2021-11-25T14:15:00.005" v="118" actId="1076"/>
        <pc:sldMkLst>
          <pc:docMk/>
          <pc:sldMk cId="1776208218" sldId="547"/>
        </pc:sldMkLst>
        <pc:spChg chg="add del mod">
          <ac:chgData name="#XU HUATAO#" userId="dcedb88f-b779-44fb-a0fb-9df72b185910" providerId="ADAL" clId="{98C803FA-1959-442B-AA63-66BEFEAF45AC}" dt="2021-11-25T14:13:01.818" v="75"/>
          <ac:spMkLst>
            <pc:docMk/>
            <pc:sldMk cId="1776208218" sldId="547"/>
            <ac:spMk id="3" creationId="{F9FE7C4E-7296-4C8B-848C-788CA19173FF}"/>
          </ac:spMkLst>
        </pc:spChg>
        <pc:spChg chg="add mod">
          <ac:chgData name="#XU HUATAO#" userId="dcedb88f-b779-44fb-a0fb-9df72b185910" providerId="ADAL" clId="{98C803FA-1959-442B-AA63-66BEFEAF45AC}" dt="2021-11-25T14:14:08.564" v="103" actId="1076"/>
          <ac:spMkLst>
            <pc:docMk/>
            <pc:sldMk cId="1776208218" sldId="547"/>
            <ac:spMk id="5" creationId="{FE663F77-E42A-470D-818D-6A1D2B494519}"/>
          </ac:spMkLst>
        </pc:spChg>
        <pc:spChg chg="mod">
          <ac:chgData name="#XU HUATAO#" userId="dcedb88f-b779-44fb-a0fb-9df72b185910" providerId="ADAL" clId="{98C803FA-1959-442B-AA63-66BEFEAF45AC}" dt="2021-11-25T14:14:57.116" v="116" actId="1076"/>
          <ac:spMkLst>
            <pc:docMk/>
            <pc:sldMk cId="1776208218" sldId="547"/>
            <ac:spMk id="9" creationId="{00000000-0000-0000-0000-000000000000}"/>
          </ac:spMkLst>
        </pc:spChg>
        <pc:spChg chg="add mod">
          <ac:chgData name="#XU HUATAO#" userId="dcedb88f-b779-44fb-a0fb-9df72b185910" providerId="ADAL" clId="{98C803FA-1959-442B-AA63-66BEFEAF45AC}" dt="2021-11-25T14:14:10.819" v="104" actId="1076"/>
          <ac:spMkLst>
            <pc:docMk/>
            <pc:sldMk cId="1776208218" sldId="547"/>
            <ac:spMk id="10" creationId="{7EF23002-3136-417E-89DB-E0A37EBB9FC7}"/>
          </ac:spMkLst>
        </pc:spChg>
        <pc:spChg chg="mod">
          <ac:chgData name="#XU HUATAO#" userId="dcedb88f-b779-44fb-a0fb-9df72b185910" providerId="ADAL" clId="{98C803FA-1959-442B-AA63-66BEFEAF45AC}" dt="2021-11-25T14:13:24.380" v="86" actId="14100"/>
          <ac:spMkLst>
            <pc:docMk/>
            <pc:sldMk cId="1776208218" sldId="547"/>
            <ac:spMk id="13" creationId="{00000000-0000-0000-0000-000000000000}"/>
          </ac:spMkLst>
        </pc:spChg>
        <pc:picChg chg="mod">
          <ac:chgData name="#XU HUATAO#" userId="dcedb88f-b779-44fb-a0fb-9df72b185910" providerId="ADAL" clId="{98C803FA-1959-442B-AA63-66BEFEAF45AC}" dt="2021-11-25T14:14:59.043" v="117" actId="1076"/>
          <ac:picMkLst>
            <pc:docMk/>
            <pc:sldMk cId="1776208218" sldId="547"/>
            <ac:picMk id="4" creationId="{D15E25AB-82E7-4A81-9817-BA34B8C8948B}"/>
          </ac:picMkLst>
        </pc:picChg>
        <pc:picChg chg="add del mod">
          <ac:chgData name="#XU HUATAO#" userId="dcedb88f-b779-44fb-a0fb-9df72b185910" providerId="ADAL" clId="{98C803FA-1959-442B-AA63-66BEFEAF45AC}" dt="2021-11-25T14:14:46.849" v="109" actId="478"/>
          <ac:picMkLst>
            <pc:docMk/>
            <pc:sldMk cId="1776208218" sldId="547"/>
            <ac:picMk id="7" creationId="{A2E7AEB7-73A9-474F-A35D-07F47B28C261}"/>
          </ac:picMkLst>
        </pc:picChg>
        <pc:picChg chg="add mod">
          <ac:chgData name="#XU HUATAO#" userId="dcedb88f-b779-44fb-a0fb-9df72b185910" providerId="ADAL" clId="{98C803FA-1959-442B-AA63-66BEFEAF45AC}" dt="2021-11-25T14:15:00.005" v="118" actId="1076"/>
          <ac:picMkLst>
            <pc:docMk/>
            <pc:sldMk cId="1776208218" sldId="547"/>
            <ac:picMk id="1026" creationId="{E6E9963B-9D24-43EB-B74B-F47DE4233DBC}"/>
          </ac:picMkLst>
        </pc:picChg>
      </pc:sldChg>
      <pc:sldChg chg="modSp mod">
        <pc:chgData name="#XU HUATAO#" userId="dcedb88f-b779-44fb-a0fb-9df72b185910" providerId="ADAL" clId="{98C803FA-1959-442B-AA63-66BEFEAF45AC}" dt="2021-11-25T14:07:29.472" v="22" actId="207"/>
        <pc:sldMkLst>
          <pc:docMk/>
          <pc:sldMk cId="2447830433" sldId="551"/>
        </pc:sldMkLst>
        <pc:spChg chg="mod">
          <ac:chgData name="#XU HUATAO#" userId="dcedb88f-b779-44fb-a0fb-9df72b185910" providerId="ADAL" clId="{98C803FA-1959-442B-AA63-66BEFEAF45AC}" dt="2021-11-25T14:07:29.472" v="22" actId="207"/>
          <ac:spMkLst>
            <pc:docMk/>
            <pc:sldMk cId="2447830433" sldId="551"/>
            <ac:spMk id="8" creationId="{D1DE9B7F-75E0-4237-9C89-AC37A1109314}"/>
          </ac:spMkLst>
        </pc:spChg>
        <pc:spChg chg="mod">
          <ac:chgData name="#XU HUATAO#" userId="dcedb88f-b779-44fb-a0fb-9df72b185910" providerId="ADAL" clId="{98C803FA-1959-442B-AA63-66BEFEAF45AC}" dt="2021-11-25T14:07:24.616" v="20" actId="207"/>
          <ac:spMkLst>
            <pc:docMk/>
            <pc:sldMk cId="2447830433" sldId="551"/>
            <ac:spMk id="33" creationId="{E67297B2-5E3D-4F23-B9DB-7E9B89C06BF0}"/>
          </ac:spMkLst>
        </pc:spChg>
      </pc:sldChg>
      <pc:sldChg chg="modSp mod">
        <pc:chgData name="#XU HUATAO#" userId="dcedb88f-b779-44fb-a0fb-9df72b185910" providerId="ADAL" clId="{98C803FA-1959-442B-AA63-66BEFEAF45AC}" dt="2021-11-25T14:10:48.895" v="47" actId="20577"/>
        <pc:sldMkLst>
          <pc:docMk/>
          <pc:sldMk cId="1294306942" sldId="564"/>
        </pc:sldMkLst>
        <pc:spChg chg="mod">
          <ac:chgData name="#XU HUATAO#" userId="dcedb88f-b779-44fb-a0fb-9df72b185910" providerId="ADAL" clId="{98C803FA-1959-442B-AA63-66BEFEAF45AC}" dt="2021-11-25T14:10:48.895" v="47" actId="20577"/>
          <ac:spMkLst>
            <pc:docMk/>
            <pc:sldMk cId="1294306942" sldId="564"/>
            <ac:spMk id="2" creationId="{00000000-0000-0000-0000-000000000000}"/>
          </ac:spMkLst>
        </pc:spChg>
      </pc:sldChg>
      <pc:sldChg chg="modSp mod">
        <pc:chgData name="#XU HUATAO#" userId="dcedb88f-b779-44fb-a0fb-9df72b185910" providerId="ADAL" clId="{98C803FA-1959-442B-AA63-66BEFEAF45AC}" dt="2021-11-25T14:05:04.720" v="0" actId="207"/>
        <pc:sldMkLst>
          <pc:docMk/>
          <pc:sldMk cId="254405181" sldId="567"/>
        </pc:sldMkLst>
        <pc:spChg chg="mod">
          <ac:chgData name="#XU HUATAO#" userId="dcedb88f-b779-44fb-a0fb-9df72b185910" providerId="ADAL" clId="{98C803FA-1959-442B-AA63-66BEFEAF45AC}" dt="2021-11-25T14:05:04.720" v="0" actId="207"/>
          <ac:spMkLst>
            <pc:docMk/>
            <pc:sldMk cId="254405181" sldId="567"/>
            <ac:spMk id="35" creationId="{5FA51470-6B85-4A61-9743-C7A1608245E6}"/>
          </ac:spMkLst>
        </pc:spChg>
      </pc:sldChg>
      <pc:sldChg chg="modSp mod">
        <pc:chgData name="#XU HUATAO#" userId="dcedb88f-b779-44fb-a0fb-9df72b185910" providerId="ADAL" clId="{98C803FA-1959-442B-AA63-66BEFEAF45AC}" dt="2021-11-25T14:05:08.638" v="1" actId="207"/>
        <pc:sldMkLst>
          <pc:docMk/>
          <pc:sldMk cId="1419922926" sldId="568"/>
        </pc:sldMkLst>
        <pc:spChg chg="mod">
          <ac:chgData name="#XU HUATAO#" userId="dcedb88f-b779-44fb-a0fb-9df72b185910" providerId="ADAL" clId="{98C803FA-1959-442B-AA63-66BEFEAF45AC}" dt="2021-11-25T14:05:08.638" v="1" actId="207"/>
          <ac:spMkLst>
            <pc:docMk/>
            <pc:sldMk cId="1419922926" sldId="568"/>
            <ac:spMk id="37" creationId="{7D3F6FD2-8411-45B8-9F48-22FFB9FBBCED}"/>
          </ac:spMkLst>
        </pc:spChg>
      </pc:sldChg>
      <pc:sldChg chg="add">
        <pc:chgData name="#XU HUATAO#" userId="dcedb88f-b779-44fb-a0fb-9df72b185910" providerId="ADAL" clId="{98C803FA-1959-442B-AA63-66BEFEAF45AC}" dt="2021-11-25T14:08:01.807" v="23"/>
        <pc:sldMkLst>
          <pc:docMk/>
          <pc:sldMk cId="3512531191" sldId="569"/>
        </pc:sldMkLst>
      </pc:sldChg>
    </pc:docChg>
  </pc:docChgLst>
  <pc:docChgLst>
    <pc:chgData name="#XU HUATAO#" userId="dcedb88f-b779-44fb-a0fb-9df72b185910" providerId="ADAL" clId="{0766D0A3-9277-40CB-AB56-9D744A30AC77}"/>
    <pc:docChg chg="undo custSel addSld delSld modSld sldOrd">
      <pc:chgData name="#XU HUATAO#" userId="dcedb88f-b779-44fb-a0fb-9df72b185910" providerId="ADAL" clId="{0766D0A3-9277-40CB-AB56-9D744A30AC77}" dt="2023-08-15T09:03:17.860" v="6102" actId="114"/>
      <pc:docMkLst>
        <pc:docMk/>
      </pc:docMkLst>
      <pc:sldChg chg="addSp delSp modSp mod">
        <pc:chgData name="#XU HUATAO#" userId="dcedb88f-b779-44fb-a0fb-9df72b185910" providerId="ADAL" clId="{0766D0A3-9277-40CB-AB56-9D744A30AC77}" dt="2023-08-15T04:15:25.296" v="1415" actId="1076"/>
        <pc:sldMkLst>
          <pc:docMk/>
          <pc:sldMk cId="3881587954" sldId="487"/>
        </pc:sldMkLst>
        <pc:spChg chg="mod">
          <ac:chgData name="#XU HUATAO#" userId="dcedb88f-b779-44fb-a0fb-9df72b185910" providerId="ADAL" clId="{0766D0A3-9277-40CB-AB56-9D744A30AC77}" dt="2023-08-15T04:12:30.835" v="1380" actId="1076"/>
          <ac:spMkLst>
            <pc:docMk/>
            <pc:sldMk cId="3881587954" sldId="487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4:13:01.091" v="1397" actId="20577"/>
          <ac:spMkLst>
            <pc:docMk/>
            <pc:sldMk cId="3881587954" sldId="487"/>
            <ac:spMk id="6" creationId="{00000000-0000-0000-0000-000000000000}"/>
          </ac:spMkLst>
        </pc:spChg>
        <pc:picChg chg="add mod">
          <ac:chgData name="#XU HUATAO#" userId="dcedb88f-b779-44fb-a0fb-9df72b185910" providerId="ADAL" clId="{0766D0A3-9277-40CB-AB56-9D744A30AC77}" dt="2023-08-15T04:15:24.361" v="1414" actId="1076"/>
          <ac:picMkLst>
            <pc:docMk/>
            <pc:sldMk cId="3881587954" sldId="487"/>
            <ac:picMk id="3" creationId="{4A5132EC-315F-125C-5E9D-592558A2DC0B}"/>
          </ac:picMkLst>
        </pc:picChg>
        <pc:picChg chg="del">
          <ac:chgData name="#XU HUATAO#" userId="dcedb88f-b779-44fb-a0fb-9df72b185910" providerId="ADAL" clId="{0766D0A3-9277-40CB-AB56-9D744A30AC77}" dt="2023-08-14T12:57:42.024" v="4" actId="478"/>
          <ac:picMkLst>
            <pc:docMk/>
            <pc:sldMk cId="3881587954" sldId="487"/>
            <ac:picMk id="7" creationId="{00000000-0000-0000-0000-000000000000}"/>
          </ac:picMkLst>
        </pc:picChg>
        <pc:picChg chg="add mod">
          <ac:chgData name="#XU HUATAO#" userId="dcedb88f-b779-44fb-a0fb-9df72b185910" providerId="ADAL" clId="{0766D0A3-9277-40CB-AB56-9D744A30AC77}" dt="2023-08-15T04:15:25.296" v="1415" actId="1076"/>
          <ac:picMkLst>
            <pc:docMk/>
            <pc:sldMk cId="3881587954" sldId="487"/>
            <ac:picMk id="1026" creationId="{49DC5B92-33FB-2F9F-DF43-7E2ADA29D4F5}"/>
          </ac:picMkLst>
        </pc:picChg>
      </pc:sldChg>
      <pc:sldChg chg="addSp delSp modSp mod modAnim">
        <pc:chgData name="#XU HUATAO#" userId="dcedb88f-b779-44fb-a0fb-9df72b185910" providerId="ADAL" clId="{0766D0A3-9277-40CB-AB56-9D744A30AC77}" dt="2023-08-15T08:51:33.262" v="5958"/>
        <pc:sldMkLst>
          <pc:docMk/>
          <pc:sldMk cId="1482840809" sldId="488"/>
        </pc:sldMkLst>
        <pc:spChg chg="mod">
          <ac:chgData name="#XU HUATAO#" userId="dcedb88f-b779-44fb-a0fb-9df72b185910" providerId="ADAL" clId="{0766D0A3-9277-40CB-AB56-9D744A30AC77}" dt="2023-08-15T08:38:41.546" v="5714" actId="1035"/>
          <ac:spMkLst>
            <pc:docMk/>
            <pc:sldMk cId="1482840809" sldId="488"/>
            <ac:spMk id="2" creationId="{00000000-0000-0000-0000-000000000000}"/>
          </ac:spMkLst>
        </pc:spChg>
        <pc:spChg chg="del">
          <ac:chgData name="#XU HUATAO#" userId="dcedb88f-b779-44fb-a0fb-9df72b185910" providerId="ADAL" clId="{0766D0A3-9277-40CB-AB56-9D744A30AC77}" dt="2023-08-14T13:07:53.561" v="98" actId="478"/>
          <ac:spMkLst>
            <pc:docMk/>
            <pc:sldMk cId="1482840809" sldId="488"/>
            <ac:spMk id="3" creationId="{00000000-0000-0000-0000-000000000000}"/>
          </ac:spMkLst>
        </pc:spChg>
        <pc:spChg chg="add del mod">
          <ac:chgData name="#XU HUATAO#" userId="dcedb88f-b779-44fb-a0fb-9df72b185910" providerId="ADAL" clId="{0766D0A3-9277-40CB-AB56-9D744A30AC77}" dt="2023-08-14T13:07:55.776" v="99" actId="478"/>
          <ac:spMkLst>
            <pc:docMk/>
            <pc:sldMk cId="1482840809" sldId="488"/>
            <ac:spMk id="11" creationId="{B3E55192-7D41-D8A4-BD22-8D0C28EBBF12}"/>
          </ac:spMkLst>
        </pc:spChg>
        <pc:spChg chg="add mod">
          <ac:chgData name="#XU HUATAO#" userId="dcedb88f-b779-44fb-a0fb-9df72b185910" providerId="ADAL" clId="{0766D0A3-9277-40CB-AB56-9D744A30AC77}" dt="2023-08-14T13:11:23.590" v="119" actId="1076"/>
          <ac:spMkLst>
            <pc:docMk/>
            <pc:sldMk cId="1482840809" sldId="488"/>
            <ac:spMk id="12" creationId="{70E41D00-E671-204D-5F0B-0060BDE60100}"/>
          </ac:spMkLst>
        </pc:spChg>
        <pc:spChg chg="del">
          <ac:chgData name="#XU HUATAO#" userId="dcedb88f-b779-44fb-a0fb-9df72b185910" providerId="ADAL" clId="{0766D0A3-9277-40CB-AB56-9D744A30AC77}" dt="2023-08-14T13:07:50.707" v="97" actId="478"/>
          <ac:spMkLst>
            <pc:docMk/>
            <pc:sldMk cId="1482840809" sldId="488"/>
            <ac:spMk id="13" creationId="{00000000-0000-0000-0000-000000000000}"/>
          </ac:spMkLst>
        </pc:spChg>
        <pc:spChg chg="add mod">
          <ac:chgData name="#XU HUATAO#" userId="dcedb88f-b779-44fb-a0fb-9df72b185910" providerId="ADAL" clId="{0766D0A3-9277-40CB-AB56-9D744A30AC77}" dt="2023-08-14T14:43:08.509" v="1376" actId="1076"/>
          <ac:spMkLst>
            <pc:docMk/>
            <pc:sldMk cId="1482840809" sldId="488"/>
            <ac:spMk id="22" creationId="{8F3D3F43-8495-F3A9-E16F-C600417E9F27}"/>
          </ac:spMkLst>
        </pc:spChg>
        <pc:picChg chg="add mod">
          <ac:chgData name="#XU HUATAO#" userId="dcedb88f-b779-44fb-a0fb-9df72b185910" providerId="ADAL" clId="{0766D0A3-9277-40CB-AB56-9D744A30AC77}" dt="2023-08-14T13:05:58.994" v="80" actId="1076"/>
          <ac:picMkLst>
            <pc:docMk/>
            <pc:sldMk cId="1482840809" sldId="488"/>
            <ac:picMk id="4" creationId="{C1602D27-E7C0-4554-E446-C887171D519F}"/>
          </ac:picMkLst>
        </pc:picChg>
        <pc:picChg chg="add mod">
          <ac:chgData name="#XU HUATAO#" userId="dcedb88f-b779-44fb-a0fb-9df72b185910" providerId="ADAL" clId="{0766D0A3-9277-40CB-AB56-9D744A30AC77}" dt="2023-08-14T13:05:58.994" v="80" actId="1076"/>
          <ac:picMkLst>
            <pc:docMk/>
            <pc:sldMk cId="1482840809" sldId="488"/>
            <ac:picMk id="5" creationId="{E106FC53-647B-B962-5E31-7FFA26EB9CB3}"/>
          </ac:picMkLst>
        </pc:picChg>
        <pc:picChg chg="add mod">
          <ac:chgData name="#XU HUATAO#" userId="dcedb88f-b779-44fb-a0fb-9df72b185910" providerId="ADAL" clId="{0766D0A3-9277-40CB-AB56-9D744A30AC77}" dt="2023-08-14T13:05:58.994" v="80" actId="1076"/>
          <ac:picMkLst>
            <pc:docMk/>
            <pc:sldMk cId="1482840809" sldId="488"/>
            <ac:picMk id="7" creationId="{E53CEDE3-DAA3-1D80-3974-F071DD842F62}"/>
          </ac:picMkLst>
        </pc:picChg>
        <pc:picChg chg="add mod">
          <ac:chgData name="#XU HUATAO#" userId="dcedb88f-b779-44fb-a0fb-9df72b185910" providerId="ADAL" clId="{0766D0A3-9277-40CB-AB56-9D744A30AC77}" dt="2023-08-14T13:12:15.885" v="124" actId="1076"/>
          <ac:picMkLst>
            <pc:docMk/>
            <pc:sldMk cId="1482840809" sldId="488"/>
            <ac:picMk id="9" creationId="{6F4AB999-D856-9D9E-05A7-F7234E2FFF7A}"/>
          </ac:picMkLst>
        </pc:picChg>
        <pc:picChg chg="mod">
          <ac:chgData name="#XU HUATAO#" userId="dcedb88f-b779-44fb-a0fb-9df72b185910" providerId="ADAL" clId="{0766D0A3-9277-40CB-AB56-9D744A30AC77}" dt="2023-08-14T13:12:13.734" v="123" actId="1076"/>
          <ac:picMkLst>
            <pc:docMk/>
            <pc:sldMk cId="1482840809" sldId="488"/>
            <ac:picMk id="16" creationId="{00000000-0000-0000-0000-000000000000}"/>
          </ac:picMkLst>
        </pc:picChg>
        <pc:picChg chg="mod">
          <ac:chgData name="#XU HUATAO#" userId="dcedb88f-b779-44fb-a0fb-9df72b185910" providerId="ADAL" clId="{0766D0A3-9277-40CB-AB56-9D744A30AC77}" dt="2023-08-14T13:05:58.994" v="80" actId="1076"/>
          <ac:picMkLst>
            <pc:docMk/>
            <pc:sldMk cId="1482840809" sldId="488"/>
            <ac:picMk id="17" creationId="{00000000-0000-0000-0000-000000000000}"/>
          </ac:picMkLst>
        </pc:picChg>
        <pc:picChg chg="del">
          <ac:chgData name="#XU HUATAO#" userId="dcedb88f-b779-44fb-a0fb-9df72b185910" providerId="ADAL" clId="{0766D0A3-9277-40CB-AB56-9D744A30AC77}" dt="2023-08-14T13:07:33.919" v="90" actId="478"/>
          <ac:picMkLst>
            <pc:docMk/>
            <pc:sldMk cId="1482840809" sldId="488"/>
            <ac:picMk id="1026" creationId="{00000000-0000-0000-0000-000000000000}"/>
          </ac:picMkLst>
        </pc:picChg>
        <pc:picChg chg="mod">
          <ac:chgData name="#XU HUATAO#" userId="dcedb88f-b779-44fb-a0fb-9df72b185910" providerId="ADAL" clId="{0766D0A3-9277-40CB-AB56-9D744A30AC77}" dt="2023-08-14T13:05:58.994" v="80" actId="1076"/>
          <ac:picMkLst>
            <pc:docMk/>
            <pc:sldMk cId="1482840809" sldId="488"/>
            <ac:picMk id="1038" creationId="{00000000-0000-0000-0000-000000000000}"/>
          </ac:picMkLst>
        </pc:picChg>
        <pc:picChg chg="del mod">
          <ac:chgData name="#XU HUATAO#" userId="dcedb88f-b779-44fb-a0fb-9df72b185910" providerId="ADAL" clId="{0766D0A3-9277-40CB-AB56-9D744A30AC77}" dt="2023-08-14T13:07:32.688" v="88" actId="478"/>
          <ac:picMkLst>
            <pc:docMk/>
            <pc:sldMk cId="1482840809" sldId="488"/>
            <ac:picMk id="1040" creationId="{00000000-0000-0000-0000-000000000000}"/>
          </ac:picMkLst>
        </pc:picChg>
        <pc:picChg chg="del mod">
          <ac:chgData name="#XU HUATAO#" userId="dcedb88f-b779-44fb-a0fb-9df72b185910" providerId="ADAL" clId="{0766D0A3-9277-40CB-AB56-9D744A30AC77}" dt="2023-08-14T13:07:33.551" v="89" actId="478"/>
          <ac:picMkLst>
            <pc:docMk/>
            <pc:sldMk cId="1482840809" sldId="488"/>
            <ac:picMk id="1042" creationId="{00000000-0000-0000-0000-000000000000}"/>
          </ac:picMkLst>
        </pc:picChg>
        <pc:cxnChg chg="add mod">
          <ac:chgData name="#XU HUATAO#" userId="dcedb88f-b779-44fb-a0fb-9df72b185910" providerId="ADAL" clId="{0766D0A3-9277-40CB-AB56-9D744A30AC77}" dt="2023-08-14T14:43:02.475" v="1364" actId="14100"/>
          <ac:cxnSpMkLst>
            <pc:docMk/>
            <pc:sldMk cId="1482840809" sldId="488"/>
            <ac:cxnSpMk id="14" creationId="{9F743F11-D1DC-E892-675B-ADA5591A8DB2}"/>
          </ac:cxnSpMkLst>
        </pc:cxnChg>
      </pc:sldChg>
      <pc:sldChg chg="addSp delSp modSp mod delAnim modAnim">
        <pc:chgData name="#XU HUATAO#" userId="dcedb88f-b779-44fb-a0fb-9df72b185910" providerId="ADAL" clId="{0766D0A3-9277-40CB-AB56-9D744A30AC77}" dt="2023-08-15T08:52:48.162" v="5964"/>
        <pc:sldMkLst>
          <pc:docMk/>
          <pc:sldMk cId="2582494175" sldId="490"/>
        </pc:sldMkLst>
        <pc:spChg chg="mod">
          <ac:chgData name="#XU HUATAO#" userId="dcedb88f-b779-44fb-a0fb-9df72b185910" providerId="ADAL" clId="{0766D0A3-9277-40CB-AB56-9D744A30AC77}" dt="2023-08-15T08:38:47.018" v="5719" actId="1035"/>
          <ac:spMkLst>
            <pc:docMk/>
            <pc:sldMk cId="2582494175" sldId="490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4T13:42:18.453" v="530" actId="14100"/>
          <ac:spMkLst>
            <pc:docMk/>
            <pc:sldMk cId="2582494175" sldId="490"/>
            <ac:spMk id="3" creationId="{00000000-0000-0000-0000-000000000000}"/>
          </ac:spMkLst>
        </pc:spChg>
        <pc:spChg chg="del">
          <ac:chgData name="#XU HUATAO#" userId="dcedb88f-b779-44fb-a0fb-9df72b185910" providerId="ADAL" clId="{0766D0A3-9277-40CB-AB56-9D744A30AC77}" dt="2023-08-14T13:15:48.890" v="182" actId="478"/>
          <ac:spMkLst>
            <pc:docMk/>
            <pc:sldMk cId="2582494175" sldId="490"/>
            <ac:spMk id="13" creationId="{3320DAF7-11D1-4394-9E20-A42399DF573E}"/>
          </ac:spMkLst>
        </pc:spChg>
        <pc:spChg chg="add mod">
          <ac:chgData name="#XU HUATAO#" userId="dcedb88f-b779-44fb-a0fb-9df72b185910" providerId="ADAL" clId="{0766D0A3-9277-40CB-AB56-9D744A30AC77}" dt="2023-08-14T13:24:10.717" v="316" actId="1036"/>
          <ac:spMkLst>
            <pc:docMk/>
            <pc:sldMk cId="2582494175" sldId="490"/>
            <ac:spMk id="34" creationId="{67C32E9D-FA85-D0B4-73EF-E96D46843997}"/>
          </ac:spMkLst>
        </pc:spChg>
        <pc:spChg chg="add mod">
          <ac:chgData name="#XU HUATAO#" userId="dcedb88f-b779-44fb-a0fb-9df72b185910" providerId="ADAL" clId="{0766D0A3-9277-40CB-AB56-9D744A30AC77}" dt="2023-08-14T13:24:10.717" v="316" actId="1036"/>
          <ac:spMkLst>
            <pc:docMk/>
            <pc:sldMk cId="2582494175" sldId="490"/>
            <ac:spMk id="35" creationId="{54521B39-6E25-B7BE-2788-956F485CFDCE}"/>
          </ac:spMkLst>
        </pc:spChg>
        <pc:spChg chg="add mod">
          <ac:chgData name="#XU HUATAO#" userId="dcedb88f-b779-44fb-a0fb-9df72b185910" providerId="ADAL" clId="{0766D0A3-9277-40CB-AB56-9D744A30AC77}" dt="2023-08-14T13:24:10.717" v="316" actId="1036"/>
          <ac:spMkLst>
            <pc:docMk/>
            <pc:sldMk cId="2582494175" sldId="490"/>
            <ac:spMk id="36" creationId="{C8A95087-1AF8-FC9F-FDA7-06CE3F26E484}"/>
          </ac:spMkLst>
        </pc:spChg>
        <pc:spChg chg="add mod">
          <ac:chgData name="#XU HUATAO#" userId="dcedb88f-b779-44fb-a0fb-9df72b185910" providerId="ADAL" clId="{0766D0A3-9277-40CB-AB56-9D744A30AC77}" dt="2023-08-14T13:24:10.717" v="316" actId="1036"/>
          <ac:spMkLst>
            <pc:docMk/>
            <pc:sldMk cId="2582494175" sldId="490"/>
            <ac:spMk id="37" creationId="{13A9F438-C414-398D-BFDF-D86B4E3E600F}"/>
          </ac:spMkLst>
        </pc:spChg>
        <pc:spChg chg="add mod">
          <ac:chgData name="#XU HUATAO#" userId="dcedb88f-b779-44fb-a0fb-9df72b185910" providerId="ADAL" clId="{0766D0A3-9277-40CB-AB56-9D744A30AC77}" dt="2023-08-14T13:26:12.799" v="328" actId="1076"/>
          <ac:spMkLst>
            <pc:docMk/>
            <pc:sldMk cId="2582494175" sldId="490"/>
            <ac:spMk id="38" creationId="{1430DE92-3B28-EA0C-C494-6E88BFA4C589}"/>
          </ac:spMkLst>
        </pc:spChg>
        <pc:spChg chg="add mod">
          <ac:chgData name="#XU HUATAO#" userId="dcedb88f-b779-44fb-a0fb-9df72b185910" providerId="ADAL" clId="{0766D0A3-9277-40CB-AB56-9D744A30AC77}" dt="2023-08-14T13:24:10.717" v="316" actId="1036"/>
          <ac:spMkLst>
            <pc:docMk/>
            <pc:sldMk cId="2582494175" sldId="490"/>
            <ac:spMk id="39" creationId="{844AC20C-B18F-1F07-C0F5-F9AE49B6B1A5}"/>
          </ac:spMkLst>
        </pc:spChg>
        <pc:spChg chg="add mod">
          <ac:chgData name="#XU HUATAO#" userId="dcedb88f-b779-44fb-a0fb-9df72b185910" providerId="ADAL" clId="{0766D0A3-9277-40CB-AB56-9D744A30AC77}" dt="2023-08-14T13:27:10.279" v="344" actId="208"/>
          <ac:spMkLst>
            <pc:docMk/>
            <pc:sldMk cId="2582494175" sldId="490"/>
            <ac:spMk id="42" creationId="{F537A8A3-59D6-1999-B6FD-2A34FD68B47F}"/>
          </ac:spMkLst>
        </pc:spChg>
        <pc:spChg chg="add mod">
          <ac:chgData name="#XU HUATAO#" userId="dcedb88f-b779-44fb-a0fb-9df72b185910" providerId="ADAL" clId="{0766D0A3-9277-40CB-AB56-9D744A30AC77}" dt="2023-08-14T13:27:00.235" v="343" actId="208"/>
          <ac:spMkLst>
            <pc:docMk/>
            <pc:sldMk cId="2582494175" sldId="490"/>
            <ac:spMk id="43" creationId="{7E746D6F-6272-826F-5C71-75B0C0A5307C}"/>
          </ac:spMkLst>
        </pc:spChg>
        <pc:spChg chg="add mod">
          <ac:chgData name="#XU HUATAO#" userId="dcedb88f-b779-44fb-a0fb-9df72b185910" providerId="ADAL" clId="{0766D0A3-9277-40CB-AB56-9D744A30AC77}" dt="2023-08-14T13:30:25.171" v="400" actId="208"/>
          <ac:spMkLst>
            <pc:docMk/>
            <pc:sldMk cId="2582494175" sldId="490"/>
            <ac:spMk id="46" creationId="{19E5D057-A23B-1819-A48E-5539F69043E3}"/>
          </ac:spMkLst>
        </pc:spChg>
        <pc:spChg chg="add mod">
          <ac:chgData name="#XU HUATAO#" userId="dcedb88f-b779-44fb-a0fb-9df72b185910" providerId="ADAL" clId="{0766D0A3-9277-40CB-AB56-9D744A30AC77}" dt="2023-08-14T13:37:16.955" v="438" actId="208"/>
          <ac:spMkLst>
            <pc:docMk/>
            <pc:sldMk cId="2582494175" sldId="490"/>
            <ac:spMk id="47" creationId="{89CC964C-D122-9BFC-17DC-34B73A432F41}"/>
          </ac:spMkLst>
        </pc:spChg>
        <pc:spChg chg="add mod">
          <ac:chgData name="#XU HUATAO#" userId="dcedb88f-b779-44fb-a0fb-9df72b185910" providerId="ADAL" clId="{0766D0A3-9277-40CB-AB56-9D744A30AC77}" dt="2023-08-14T13:40:34.014" v="500" actId="207"/>
          <ac:spMkLst>
            <pc:docMk/>
            <pc:sldMk cId="2582494175" sldId="490"/>
            <ac:spMk id="56" creationId="{68242613-D63B-8766-6006-3AAA80B32415}"/>
          </ac:spMkLst>
        </pc:spChg>
        <pc:spChg chg="add mod">
          <ac:chgData name="#XU HUATAO#" userId="dcedb88f-b779-44fb-a0fb-9df72b185910" providerId="ADAL" clId="{0766D0A3-9277-40CB-AB56-9D744A30AC77}" dt="2023-08-14T13:40:32.185" v="499" actId="207"/>
          <ac:spMkLst>
            <pc:docMk/>
            <pc:sldMk cId="2582494175" sldId="490"/>
            <ac:spMk id="57" creationId="{A382A0B7-7238-2A47-E782-494E9019ABEF}"/>
          </ac:spMkLst>
        </pc:spChg>
        <pc:picChg chg="add del mod">
          <ac:chgData name="#XU HUATAO#" userId="dcedb88f-b779-44fb-a0fb-9df72b185910" providerId="ADAL" clId="{0766D0A3-9277-40CB-AB56-9D744A30AC77}" dt="2023-08-14T13:16:34.663" v="225"/>
          <ac:picMkLst>
            <pc:docMk/>
            <pc:sldMk cId="2582494175" sldId="490"/>
            <ac:picMk id="4" creationId="{8E987502-C5A3-A752-05F4-EA181BB17C3C}"/>
          </ac:picMkLst>
        </pc:picChg>
        <pc:picChg chg="add del mod">
          <ac:chgData name="#XU HUATAO#" userId="dcedb88f-b779-44fb-a0fb-9df72b185910" providerId="ADAL" clId="{0766D0A3-9277-40CB-AB56-9D744A30AC77}" dt="2023-08-14T13:16:34.663" v="225"/>
          <ac:picMkLst>
            <pc:docMk/>
            <pc:sldMk cId="2582494175" sldId="490"/>
            <ac:picMk id="5" creationId="{AD1DEC84-987C-8898-B0CD-497B28C6F950}"/>
          </ac:picMkLst>
        </pc:picChg>
        <pc:picChg chg="add del mod">
          <ac:chgData name="#XU HUATAO#" userId="dcedb88f-b779-44fb-a0fb-9df72b185910" providerId="ADAL" clId="{0766D0A3-9277-40CB-AB56-9D744A30AC77}" dt="2023-08-14T13:16:34.663" v="225"/>
          <ac:picMkLst>
            <pc:docMk/>
            <pc:sldMk cId="2582494175" sldId="490"/>
            <ac:picMk id="7" creationId="{439DC4BF-C906-14B1-531A-CEAEF7E0010D}"/>
          </ac:picMkLst>
        </pc:picChg>
        <pc:picChg chg="add del mod">
          <ac:chgData name="#XU HUATAO#" userId="dcedb88f-b779-44fb-a0fb-9df72b185910" providerId="ADAL" clId="{0766D0A3-9277-40CB-AB56-9D744A30AC77}" dt="2023-08-14T13:16:34.663" v="225"/>
          <ac:picMkLst>
            <pc:docMk/>
            <pc:sldMk cId="2582494175" sldId="490"/>
            <ac:picMk id="8" creationId="{0F1B3DF3-9668-9BBB-3E43-A61A40F17D91}"/>
          </ac:picMkLst>
        </pc:picChg>
        <pc:picChg chg="add del mod">
          <ac:chgData name="#XU HUATAO#" userId="dcedb88f-b779-44fb-a0fb-9df72b185910" providerId="ADAL" clId="{0766D0A3-9277-40CB-AB56-9D744A30AC77}" dt="2023-08-14T13:16:34.663" v="225"/>
          <ac:picMkLst>
            <pc:docMk/>
            <pc:sldMk cId="2582494175" sldId="490"/>
            <ac:picMk id="9" creationId="{76F8F95B-DF41-93EF-7FC3-A3F85B95212C}"/>
          </ac:picMkLst>
        </pc:picChg>
        <pc:picChg chg="del">
          <ac:chgData name="#XU HUATAO#" userId="dcedb88f-b779-44fb-a0fb-9df72b185910" providerId="ADAL" clId="{0766D0A3-9277-40CB-AB56-9D744A30AC77}" dt="2023-08-14T13:14:21.763" v="176" actId="478"/>
          <ac:picMkLst>
            <pc:docMk/>
            <pc:sldMk cId="2582494175" sldId="490"/>
            <ac:picMk id="10" creationId="{00000000-0000-0000-0000-000000000000}"/>
          </ac:picMkLst>
        </pc:picChg>
        <pc:picChg chg="del">
          <ac:chgData name="#XU HUATAO#" userId="dcedb88f-b779-44fb-a0fb-9df72b185910" providerId="ADAL" clId="{0766D0A3-9277-40CB-AB56-9D744A30AC77}" dt="2023-08-14T13:14:22.385" v="177" actId="478"/>
          <ac:picMkLst>
            <pc:docMk/>
            <pc:sldMk cId="2582494175" sldId="490"/>
            <ac:picMk id="11" creationId="{00000000-0000-0000-0000-000000000000}"/>
          </ac:picMkLst>
        </pc:picChg>
        <pc:picChg chg="del">
          <ac:chgData name="#XU HUATAO#" userId="dcedb88f-b779-44fb-a0fb-9df72b185910" providerId="ADAL" clId="{0766D0A3-9277-40CB-AB56-9D744A30AC77}" dt="2023-08-14T13:15:44.436" v="180" actId="478"/>
          <ac:picMkLst>
            <pc:docMk/>
            <pc:sldMk cId="2582494175" sldId="490"/>
            <ac:picMk id="12" creationId="{00000000-0000-0000-0000-000000000000}"/>
          </ac:picMkLst>
        </pc:picChg>
        <pc:picChg chg="add del mod">
          <ac:chgData name="#XU HUATAO#" userId="dcedb88f-b779-44fb-a0fb-9df72b185910" providerId="ADAL" clId="{0766D0A3-9277-40CB-AB56-9D744A30AC77}" dt="2023-08-14T13:16:34.663" v="225"/>
          <ac:picMkLst>
            <pc:docMk/>
            <pc:sldMk cId="2582494175" sldId="490"/>
            <ac:picMk id="14" creationId="{309C087D-F2FD-4587-1FD9-9C950A23CA70}"/>
          </ac:picMkLst>
        </pc:picChg>
        <pc:picChg chg="add del mod">
          <ac:chgData name="#XU HUATAO#" userId="dcedb88f-b779-44fb-a0fb-9df72b185910" providerId="ADAL" clId="{0766D0A3-9277-40CB-AB56-9D744A30AC77}" dt="2023-08-14T13:16:34.663" v="225"/>
          <ac:picMkLst>
            <pc:docMk/>
            <pc:sldMk cId="2582494175" sldId="490"/>
            <ac:picMk id="15" creationId="{BF80F2B8-C88A-35D2-5872-04CC29FAFBBB}"/>
          </ac:picMkLst>
        </pc:picChg>
        <pc:picChg chg="add del mod">
          <ac:chgData name="#XU HUATAO#" userId="dcedb88f-b779-44fb-a0fb-9df72b185910" providerId="ADAL" clId="{0766D0A3-9277-40CB-AB56-9D744A30AC77}" dt="2023-08-14T13:17:38.390" v="231" actId="478"/>
          <ac:picMkLst>
            <pc:docMk/>
            <pc:sldMk cId="2582494175" sldId="490"/>
            <ac:picMk id="16" creationId="{E7EA0C9A-D05C-1C08-F997-4DE7AAEF7A87}"/>
          </ac:picMkLst>
        </pc:picChg>
        <pc:picChg chg="del">
          <ac:chgData name="#XU HUATAO#" userId="dcedb88f-b779-44fb-a0fb-9df72b185910" providerId="ADAL" clId="{0766D0A3-9277-40CB-AB56-9D744A30AC77}" dt="2023-08-14T13:15:43.446" v="178" actId="478"/>
          <ac:picMkLst>
            <pc:docMk/>
            <pc:sldMk cId="2582494175" sldId="490"/>
            <ac:picMk id="18" creationId="{00000000-0000-0000-0000-000000000000}"/>
          </ac:picMkLst>
        </pc:picChg>
        <pc:picChg chg="del">
          <ac:chgData name="#XU HUATAO#" userId="dcedb88f-b779-44fb-a0fb-9df72b185910" providerId="ADAL" clId="{0766D0A3-9277-40CB-AB56-9D744A30AC77}" dt="2023-08-14T13:15:44.066" v="179" actId="478"/>
          <ac:picMkLst>
            <pc:docMk/>
            <pc:sldMk cId="2582494175" sldId="490"/>
            <ac:picMk id="19" creationId="{00000000-0000-0000-0000-000000000000}"/>
          </ac:picMkLst>
        </pc:picChg>
        <pc:picChg chg="del">
          <ac:chgData name="#XU HUATAO#" userId="dcedb88f-b779-44fb-a0fb-9df72b185910" providerId="ADAL" clId="{0766D0A3-9277-40CB-AB56-9D744A30AC77}" dt="2023-08-14T13:15:44.772" v="181" actId="478"/>
          <ac:picMkLst>
            <pc:docMk/>
            <pc:sldMk cId="2582494175" sldId="490"/>
            <ac:picMk id="20" creationId="{00000000-0000-0000-0000-000000000000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21" creationId="{D78BE977-63A2-E88B-3218-CAE78FDFE9D6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22" creationId="{790AD828-2B70-E986-7860-4638299DFD42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23" creationId="{0B4D96F4-8B36-0A7D-DEFE-9BC41825874C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24" creationId="{D6FBA723-2C37-F071-7D0B-A6BA95288ADB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25" creationId="{8CFECE8E-E929-C001-1C04-89030F7F9005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26" creationId="{32786424-D797-DE5F-BA4B-A847AB906F4E}"/>
          </ac:picMkLst>
        </pc:picChg>
        <pc:picChg chg="add mod">
          <ac:chgData name="#XU HUATAO#" userId="dcedb88f-b779-44fb-a0fb-9df72b185910" providerId="ADAL" clId="{0766D0A3-9277-40CB-AB56-9D744A30AC77}" dt="2023-08-14T13:26:12.799" v="328" actId="1076"/>
          <ac:picMkLst>
            <pc:docMk/>
            <pc:sldMk cId="2582494175" sldId="490"/>
            <ac:picMk id="27" creationId="{18D00F39-A212-62EE-FC27-CAAB667FF7C0}"/>
          </ac:picMkLst>
        </pc:picChg>
        <pc:picChg chg="add mod">
          <ac:chgData name="#XU HUATAO#" userId="dcedb88f-b779-44fb-a0fb-9df72b185910" providerId="ADAL" clId="{0766D0A3-9277-40CB-AB56-9D744A30AC77}" dt="2023-08-14T13:26:12.799" v="328" actId="1076"/>
          <ac:picMkLst>
            <pc:docMk/>
            <pc:sldMk cId="2582494175" sldId="490"/>
            <ac:picMk id="28" creationId="{40696C87-DF8A-7FD3-F078-11A922AA4DD8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29" creationId="{658FBA7D-27BA-DADC-B3BB-B5577487C731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30" creationId="{BB34FC1C-7F20-4E2A-C98D-2AF391A16FB7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31" creationId="{F70F557C-66C3-AA79-486A-AEB4D9086582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32" creationId="{32CD0528-F20C-33CA-4E6B-1FABE451124B}"/>
          </ac:picMkLst>
        </pc:picChg>
        <pc:picChg chg="add mod">
          <ac:chgData name="#XU HUATAO#" userId="dcedb88f-b779-44fb-a0fb-9df72b185910" providerId="ADAL" clId="{0766D0A3-9277-40CB-AB56-9D744A30AC77}" dt="2023-08-14T13:24:10.717" v="316" actId="1036"/>
          <ac:picMkLst>
            <pc:docMk/>
            <pc:sldMk cId="2582494175" sldId="490"/>
            <ac:picMk id="33" creationId="{18B06C33-962B-971D-19ED-524E00AD2150}"/>
          </ac:picMkLst>
        </pc:picChg>
        <pc:picChg chg="add mod">
          <ac:chgData name="#XU HUATAO#" userId="dcedb88f-b779-44fb-a0fb-9df72b185910" providerId="ADAL" clId="{0766D0A3-9277-40CB-AB56-9D744A30AC77}" dt="2023-08-14T13:26:32.322" v="335" actId="1076"/>
          <ac:picMkLst>
            <pc:docMk/>
            <pc:sldMk cId="2582494175" sldId="490"/>
            <ac:picMk id="40" creationId="{E61C155B-C21E-E029-4275-0D95C278127B}"/>
          </ac:picMkLst>
        </pc:picChg>
        <pc:picChg chg="add mod">
          <ac:chgData name="#XU HUATAO#" userId="dcedb88f-b779-44fb-a0fb-9df72b185910" providerId="ADAL" clId="{0766D0A3-9277-40CB-AB56-9D744A30AC77}" dt="2023-08-14T13:26:15.302" v="330" actId="1076"/>
          <ac:picMkLst>
            <pc:docMk/>
            <pc:sldMk cId="2582494175" sldId="490"/>
            <ac:picMk id="41" creationId="{1C79005E-BBD6-C617-3C14-680F2527A26D}"/>
          </ac:picMkLst>
        </pc:picChg>
        <pc:picChg chg="add mod">
          <ac:chgData name="#XU HUATAO#" userId="dcedb88f-b779-44fb-a0fb-9df72b185910" providerId="ADAL" clId="{0766D0A3-9277-40CB-AB56-9D744A30AC77}" dt="2023-08-14T13:26:39.620" v="339" actId="1076"/>
          <ac:picMkLst>
            <pc:docMk/>
            <pc:sldMk cId="2582494175" sldId="490"/>
            <ac:picMk id="44" creationId="{79AF8470-AA8B-D111-9272-F006A207C345}"/>
          </ac:picMkLst>
        </pc:picChg>
        <pc:picChg chg="add mod">
          <ac:chgData name="#XU HUATAO#" userId="dcedb88f-b779-44fb-a0fb-9df72b185910" providerId="ADAL" clId="{0766D0A3-9277-40CB-AB56-9D744A30AC77}" dt="2023-08-14T13:26:43.477" v="341" actId="1076"/>
          <ac:picMkLst>
            <pc:docMk/>
            <pc:sldMk cId="2582494175" sldId="490"/>
            <ac:picMk id="45" creationId="{7BE769AD-315D-88FB-1AF3-DF8A5E86DAF6}"/>
          </ac:picMkLst>
        </pc:picChg>
        <pc:cxnChg chg="add mod">
          <ac:chgData name="#XU HUATAO#" userId="dcedb88f-b779-44fb-a0fb-9df72b185910" providerId="ADAL" clId="{0766D0A3-9277-40CB-AB56-9D744A30AC77}" dt="2023-08-14T13:30:25.171" v="400" actId="208"/>
          <ac:cxnSpMkLst>
            <pc:docMk/>
            <pc:sldMk cId="2582494175" sldId="490"/>
            <ac:cxnSpMk id="48" creationId="{48E39A27-498A-4524-C691-21249B74B436}"/>
          </ac:cxnSpMkLst>
        </pc:cxnChg>
        <pc:cxnChg chg="add mod">
          <ac:chgData name="#XU HUATAO#" userId="dcedb88f-b779-44fb-a0fb-9df72b185910" providerId="ADAL" clId="{0766D0A3-9277-40CB-AB56-9D744A30AC77}" dt="2023-08-14T13:30:25.171" v="400" actId="208"/>
          <ac:cxnSpMkLst>
            <pc:docMk/>
            <pc:sldMk cId="2582494175" sldId="490"/>
            <ac:cxnSpMk id="49" creationId="{20A4B18A-F120-3856-B212-C822200DDF11}"/>
          </ac:cxnSpMkLst>
        </pc:cxnChg>
      </pc:sldChg>
      <pc:sldChg chg="del">
        <pc:chgData name="#XU HUATAO#" userId="dcedb88f-b779-44fb-a0fb-9df72b185910" providerId="ADAL" clId="{0766D0A3-9277-40CB-AB56-9D744A30AC77}" dt="2023-08-15T04:52:06.667" v="2327" actId="47"/>
        <pc:sldMkLst>
          <pc:docMk/>
          <pc:sldMk cId="3690758093" sldId="491"/>
        </pc:sldMkLst>
      </pc:sldChg>
      <pc:sldChg chg="del">
        <pc:chgData name="#XU HUATAO#" userId="dcedb88f-b779-44fb-a0fb-9df72b185910" providerId="ADAL" clId="{0766D0A3-9277-40CB-AB56-9D744A30AC77}" dt="2023-08-15T07:33:47.696" v="3542" actId="47"/>
        <pc:sldMkLst>
          <pc:docMk/>
          <pc:sldMk cId="2327733713" sldId="494"/>
        </pc:sldMkLst>
      </pc:sldChg>
      <pc:sldChg chg="del">
        <pc:chgData name="#XU HUATAO#" userId="dcedb88f-b779-44fb-a0fb-9df72b185910" providerId="ADAL" clId="{0766D0A3-9277-40CB-AB56-9D744A30AC77}" dt="2023-08-15T08:37:51.377" v="5695" actId="47"/>
        <pc:sldMkLst>
          <pc:docMk/>
          <pc:sldMk cId="3768702015" sldId="495"/>
        </pc:sldMkLst>
      </pc:sldChg>
      <pc:sldChg chg="del">
        <pc:chgData name="#XU HUATAO#" userId="dcedb88f-b779-44fb-a0fb-9df72b185910" providerId="ADAL" clId="{0766D0A3-9277-40CB-AB56-9D744A30AC77}" dt="2023-08-15T08:32:00.241" v="5492" actId="47"/>
        <pc:sldMkLst>
          <pc:docMk/>
          <pc:sldMk cId="1070902273" sldId="497"/>
        </pc:sldMkLst>
      </pc:sldChg>
      <pc:sldChg chg="addSp modSp mod">
        <pc:chgData name="#XU HUATAO#" userId="dcedb88f-b779-44fb-a0fb-9df72b185910" providerId="ADAL" clId="{0766D0A3-9277-40CB-AB56-9D744A30AC77}" dt="2023-08-15T08:50:07.198" v="5956" actId="1076"/>
        <pc:sldMkLst>
          <pc:docMk/>
          <pc:sldMk cId="1583117318" sldId="498"/>
        </pc:sldMkLst>
        <pc:spChg chg="mod">
          <ac:chgData name="#XU HUATAO#" userId="dcedb88f-b779-44fb-a0fb-9df72b185910" providerId="ADAL" clId="{0766D0A3-9277-40CB-AB56-9D744A30AC77}" dt="2023-08-15T08:42:12.137" v="5861" actId="1035"/>
          <ac:spMkLst>
            <pc:docMk/>
            <pc:sldMk cId="1583117318" sldId="498"/>
            <ac:spMk id="2" creationId="{00000000-0000-0000-0000-000000000000}"/>
          </ac:spMkLst>
        </pc:spChg>
        <pc:spChg chg="add mod">
          <ac:chgData name="#XU HUATAO#" userId="dcedb88f-b779-44fb-a0fb-9df72b185910" providerId="ADAL" clId="{0766D0A3-9277-40CB-AB56-9D744A30AC77}" dt="2023-08-15T08:50:03.319" v="5954" actId="1076"/>
          <ac:spMkLst>
            <pc:docMk/>
            <pc:sldMk cId="1583117318" sldId="498"/>
            <ac:spMk id="5" creationId="{7E703F0E-CEAC-8854-CEEE-A241D58B587D}"/>
          </ac:spMkLst>
        </pc:spChg>
        <pc:spChg chg="mod">
          <ac:chgData name="#XU HUATAO#" userId="dcedb88f-b779-44fb-a0fb-9df72b185910" providerId="ADAL" clId="{0766D0A3-9277-40CB-AB56-9D744A30AC77}" dt="2023-08-15T08:49:25.989" v="5949" actId="403"/>
          <ac:spMkLst>
            <pc:docMk/>
            <pc:sldMk cId="1583117318" sldId="498"/>
            <ac:spMk id="7" creationId="{00000000-0000-0000-0000-000000000000}"/>
          </ac:spMkLst>
        </pc:spChg>
        <pc:picChg chg="add mod">
          <ac:chgData name="#XU HUATAO#" userId="dcedb88f-b779-44fb-a0fb-9df72b185910" providerId="ADAL" clId="{0766D0A3-9277-40CB-AB56-9D744A30AC77}" dt="2023-08-15T08:50:07.198" v="5956" actId="1076"/>
          <ac:picMkLst>
            <pc:docMk/>
            <pc:sldMk cId="1583117318" sldId="498"/>
            <ac:picMk id="4" creationId="{1239325F-E465-203E-82F7-47D70D49EBBD}"/>
          </ac:picMkLst>
        </pc:picChg>
      </pc:sldChg>
      <pc:sldChg chg="del">
        <pc:chgData name="#XU HUATAO#" userId="dcedb88f-b779-44fb-a0fb-9df72b185910" providerId="ADAL" clId="{0766D0A3-9277-40CB-AB56-9D744A30AC77}" dt="2023-08-15T08:32:01.249" v="5496" actId="47"/>
        <pc:sldMkLst>
          <pc:docMk/>
          <pc:sldMk cId="3738322392" sldId="501"/>
        </pc:sldMkLst>
      </pc:sldChg>
      <pc:sldChg chg="del">
        <pc:chgData name="#XU HUATAO#" userId="dcedb88f-b779-44fb-a0fb-9df72b185910" providerId="ADAL" clId="{0766D0A3-9277-40CB-AB56-9D744A30AC77}" dt="2023-08-15T08:32:01.789" v="5497" actId="47"/>
        <pc:sldMkLst>
          <pc:docMk/>
          <pc:sldMk cId="1994250289" sldId="502"/>
        </pc:sldMkLst>
      </pc:sldChg>
      <pc:sldChg chg="del">
        <pc:chgData name="#XU HUATAO#" userId="dcedb88f-b779-44fb-a0fb-9df72b185910" providerId="ADAL" clId="{0766D0A3-9277-40CB-AB56-9D744A30AC77}" dt="2023-08-15T08:32:02.239" v="5499" actId="47"/>
        <pc:sldMkLst>
          <pc:docMk/>
          <pc:sldMk cId="4147517701" sldId="504"/>
        </pc:sldMkLst>
      </pc:sldChg>
      <pc:sldChg chg="del">
        <pc:chgData name="#XU HUATAO#" userId="dcedb88f-b779-44fb-a0fb-9df72b185910" providerId="ADAL" clId="{0766D0A3-9277-40CB-AB56-9D744A30AC77}" dt="2023-08-15T08:32:02.932" v="5501" actId="47"/>
        <pc:sldMkLst>
          <pc:docMk/>
          <pc:sldMk cId="2308210077" sldId="505"/>
        </pc:sldMkLst>
      </pc:sldChg>
      <pc:sldChg chg="del">
        <pc:chgData name="#XU HUATAO#" userId="dcedb88f-b779-44fb-a0fb-9df72b185910" providerId="ADAL" clId="{0766D0A3-9277-40CB-AB56-9D744A30AC77}" dt="2023-08-15T08:32:04.836" v="5502" actId="47"/>
        <pc:sldMkLst>
          <pc:docMk/>
          <pc:sldMk cId="293453976" sldId="506"/>
        </pc:sldMkLst>
      </pc:sldChg>
      <pc:sldChg chg="del">
        <pc:chgData name="#XU HUATAO#" userId="dcedb88f-b779-44fb-a0fb-9df72b185910" providerId="ADAL" clId="{0766D0A3-9277-40CB-AB56-9D744A30AC77}" dt="2023-08-15T08:32:07.510" v="5504" actId="47"/>
        <pc:sldMkLst>
          <pc:docMk/>
          <pc:sldMk cId="1791865739" sldId="510"/>
        </pc:sldMkLst>
      </pc:sldChg>
      <pc:sldChg chg="del">
        <pc:chgData name="#XU HUATAO#" userId="dcedb88f-b779-44fb-a0fb-9df72b185910" providerId="ADAL" clId="{0766D0A3-9277-40CB-AB56-9D744A30AC77}" dt="2023-08-15T08:32:08.785" v="5505" actId="47"/>
        <pc:sldMkLst>
          <pc:docMk/>
          <pc:sldMk cId="3858680012" sldId="511"/>
        </pc:sldMkLst>
      </pc:sldChg>
      <pc:sldChg chg="del">
        <pc:chgData name="#XU HUATAO#" userId="dcedb88f-b779-44fb-a0fb-9df72b185910" providerId="ADAL" clId="{0766D0A3-9277-40CB-AB56-9D744A30AC77}" dt="2023-08-15T08:32:09.177" v="5506" actId="47"/>
        <pc:sldMkLst>
          <pc:docMk/>
          <pc:sldMk cId="2366755548" sldId="512"/>
        </pc:sldMkLst>
      </pc:sldChg>
      <pc:sldChg chg="del">
        <pc:chgData name="#XU HUATAO#" userId="dcedb88f-b779-44fb-a0fb-9df72b185910" providerId="ADAL" clId="{0766D0A3-9277-40CB-AB56-9D744A30AC77}" dt="2023-08-15T08:37:55.328" v="5699" actId="47"/>
        <pc:sldMkLst>
          <pc:docMk/>
          <pc:sldMk cId="2010736684" sldId="513"/>
        </pc:sldMkLst>
      </pc:sldChg>
      <pc:sldChg chg="del">
        <pc:chgData name="#XU HUATAO#" userId="dcedb88f-b779-44fb-a0fb-9df72b185910" providerId="ADAL" clId="{0766D0A3-9277-40CB-AB56-9D744A30AC77}" dt="2023-08-15T08:32:09.791" v="5507" actId="47"/>
        <pc:sldMkLst>
          <pc:docMk/>
          <pc:sldMk cId="3606382956" sldId="514"/>
        </pc:sldMkLst>
      </pc:sldChg>
      <pc:sldChg chg="del">
        <pc:chgData name="#XU HUATAO#" userId="dcedb88f-b779-44fb-a0fb-9df72b185910" providerId="ADAL" clId="{0766D0A3-9277-40CB-AB56-9D744A30AC77}" dt="2023-08-15T08:32:11.527" v="5508" actId="47"/>
        <pc:sldMkLst>
          <pc:docMk/>
          <pc:sldMk cId="963999492" sldId="515"/>
        </pc:sldMkLst>
      </pc:sldChg>
      <pc:sldChg chg="del">
        <pc:chgData name="#XU HUATAO#" userId="dcedb88f-b779-44fb-a0fb-9df72b185910" providerId="ADAL" clId="{0766D0A3-9277-40CB-AB56-9D744A30AC77}" dt="2023-08-15T08:32:14.715" v="5509" actId="47"/>
        <pc:sldMkLst>
          <pc:docMk/>
          <pc:sldMk cId="2592334960" sldId="516"/>
        </pc:sldMkLst>
      </pc:sldChg>
      <pc:sldChg chg="del">
        <pc:chgData name="#XU HUATAO#" userId="dcedb88f-b779-44fb-a0fb-9df72b185910" providerId="ADAL" clId="{0766D0A3-9277-40CB-AB56-9D744A30AC77}" dt="2023-08-15T08:37:54.495" v="5698" actId="47"/>
        <pc:sldMkLst>
          <pc:docMk/>
          <pc:sldMk cId="2317107904" sldId="517"/>
        </pc:sldMkLst>
      </pc:sldChg>
      <pc:sldChg chg="del">
        <pc:chgData name="#XU HUATAO#" userId="dcedb88f-b779-44fb-a0fb-9df72b185910" providerId="ADAL" clId="{0766D0A3-9277-40CB-AB56-9D744A30AC77}" dt="2023-08-15T08:37:57.428" v="5702" actId="47"/>
        <pc:sldMkLst>
          <pc:docMk/>
          <pc:sldMk cId="3321385059" sldId="520"/>
        </pc:sldMkLst>
      </pc:sldChg>
      <pc:sldChg chg="del">
        <pc:chgData name="#XU HUATAO#" userId="dcedb88f-b779-44fb-a0fb-9df72b185910" providerId="ADAL" clId="{0766D0A3-9277-40CB-AB56-9D744A30AC77}" dt="2023-08-15T08:37:58.546" v="5703" actId="47"/>
        <pc:sldMkLst>
          <pc:docMk/>
          <pc:sldMk cId="181421159" sldId="522"/>
        </pc:sldMkLst>
      </pc:sldChg>
      <pc:sldChg chg="del">
        <pc:chgData name="#XU HUATAO#" userId="dcedb88f-b779-44fb-a0fb-9df72b185910" providerId="ADAL" clId="{0766D0A3-9277-40CB-AB56-9D744A30AC77}" dt="2023-08-15T08:38:00.613" v="5706" actId="47"/>
        <pc:sldMkLst>
          <pc:docMk/>
          <pc:sldMk cId="2998273975" sldId="525"/>
        </pc:sldMkLst>
      </pc:sldChg>
      <pc:sldChg chg="del">
        <pc:chgData name="#XU HUATAO#" userId="dcedb88f-b779-44fb-a0fb-9df72b185910" providerId="ADAL" clId="{0766D0A3-9277-40CB-AB56-9D744A30AC77}" dt="2023-08-15T08:38:01.466" v="5707" actId="47"/>
        <pc:sldMkLst>
          <pc:docMk/>
          <pc:sldMk cId="2494941915" sldId="527"/>
        </pc:sldMkLst>
      </pc:sldChg>
      <pc:sldChg chg="del">
        <pc:chgData name="#XU HUATAO#" userId="dcedb88f-b779-44fb-a0fb-9df72b185910" providerId="ADAL" clId="{0766D0A3-9277-40CB-AB56-9D744A30AC77}" dt="2023-08-15T08:38:03.811" v="5708" actId="47"/>
        <pc:sldMkLst>
          <pc:docMk/>
          <pc:sldMk cId="1504558733" sldId="528"/>
        </pc:sldMkLst>
      </pc:sldChg>
      <pc:sldChg chg="del">
        <pc:chgData name="#XU HUATAO#" userId="dcedb88f-b779-44fb-a0fb-9df72b185910" providerId="ADAL" clId="{0766D0A3-9277-40CB-AB56-9D744A30AC77}" dt="2023-08-15T08:37:56" v="5700" actId="47"/>
        <pc:sldMkLst>
          <pc:docMk/>
          <pc:sldMk cId="2554161660" sldId="529"/>
        </pc:sldMkLst>
      </pc:sldChg>
      <pc:sldChg chg="del">
        <pc:chgData name="#XU HUATAO#" userId="dcedb88f-b779-44fb-a0fb-9df72b185910" providerId="ADAL" clId="{0766D0A3-9277-40CB-AB56-9D744A30AC77}" dt="2023-08-15T08:37:56.757" v="5701" actId="47"/>
        <pc:sldMkLst>
          <pc:docMk/>
          <pc:sldMk cId="43197981" sldId="530"/>
        </pc:sldMkLst>
      </pc:sldChg>
      <pc:sldChg chg="del">
        <pc:chgData name="#XU HUATAO#" userId="dcedb88f-b779-44fb-a0fb-9df72b185910" providerId="ADAL" clId="{0766D0A3-9277-40CB-AB56-9D744A30AC77}" dt="2023-08-15T08:37:50.768" v="5694" actId="47"/>
        <pc:sldMkLst>
          <pc:docMk/>
          <pc:sldMk cId="4079241992" sldId="538"/>
        </pc:sldMkLst>
      </pc:sldChg>
      <pc:sldChg chg="del">
        <pc:chgData name="#XU HUATAO#" userId="dcedb88f-b779-44fb-a0fb-9df72b185910" providerId="ADAL" clId="{0766D0A3-9277-40CB-AB56-9D744A30AC77}" dt="2023-08-15T08:32:06.472" v="5503" actId="47"/>
        <pc:sldMkLst>
          <pc:docMk/>
          <pc:sldMk cId="614938496" sldId="546"/>
        </pc:sldMkLst>
      </pc:sldChg>
      <pc:sldChg chg="del">
        <pc:chgData name="#XU HUATAO#" userId="dcedb88f-b779-44fb-a0fb-9df72b185910" providerId="ADAL" clId="{0766D0A3-9277-40CB-AB56-9D744A30AC77}" dt="2023-08-15T04:53:45.601" v="2380" actId="47"/>
        <pc:sldMkLst>
          <pc:docMk/>
          <pc:sldMk cId="1776208218" sldId="547"/>
        </pc:sldMkLst>
      </pc:sldChg>
      <pc:sldChg chg="del">
        <pc:chgData name="#XU HUATAO#" userId="dcedb88f-b779-44fb-a0fb-9df72b185910" providerId="ADAL" clId="{0766D0A3-9277-40CB-AB56-9D744A30AC77}" dt="2023-08-15T07:57:50.121" v="4013" actId="47"/>
        <pc:sldMkLst>
          <pc:docMk/>
          <pc:sldMk cId="4178984948" sldId="549"/>
        </pc:sldMkLst>
      </pc:sldChg>
      <pc:sldChg chg="del">
        <pc:chgData name="#XU HUATAO#" userId="dcedb88f-b779-44fb-a0fb-9df72b185910" providerId="ADAL" clId="{0766D0A3-9277-40CB-AB56-9D744A30AC77}" dt="2023-08-15T07:57:51.618" v="4014" actId="47"/>
        <pc:sldMkLst>
          <pc:docMk/>
          <pc:sldMk cId="4177506574" sldId="550"/>
        </pc:sldMkLst>
      </pc:sldChg>
      <pc:sldChg chg="del">
        <pc:chgData name="#XU HUATAO#" userId="dcedb88f-b779-44fb-a0fb-9df72b185910" providerId="ADAL" clId="{0766D0A3-9277-40CB-AB56-9D744A30AC77}" dt="2023-08-15T07:57:52.508" v="4015" actId="47"/>
        <pc:sldMkLst>
          <pc:docMk/>
          <pc:sldMk cId="2447830433" sldId="551"/>
        </pc:sldMkLst>
      </pc:sldChg>
      <pc:sldChg chg="del">
        <pc:chgData name="#XU HUATAO#" userId="dcedb88f-b779-44fb-a0fb-9df72b185910" providerId="ADAL" clId="{0766D0A3-9277-40CB-AB56-9D744A30AC77}" dt="2023-08-15T07:57:55.953" v="4016" actId="47"/>
        <pc:sldMkLst>
          <pc:docMk/>
          <pc:sldMk cId="1156457614" sldId="552"/>
        </pc:sldMkLst>
      </pc:sldChg>
      <pc:sldChg chg="del">
        <pc:chgData name="#XU HUATAO#" userId="dcedb88f-b779-44fb-a0fb-9df72b185910" providerId="ADAL" clId="{0766D0A3-9277-40CB-AB56-9D744A30AC77}" dt="2023-08-15T07:58:01.288" v="4018" actId="47"/>
        <pc:sldMkLst>
          <pc:docMk/>
          <pc:sldMk cId="199038339" sldId="553"/>
        </pc:sldMkLst>
      </pc:sldChg>
      <pc:sldChg chg="del">
        <pc:chgData name="#XU HUATAO#" userId="dcedb88f-b779-44fb-a0fb-9df72b185910" providerId="ADAL" clId="{0766D0A3-9277-40CB-AB56-9D744A30AC77}" dt="2023-08-15T07:57:56.788" v="4017" actId="47"/>
        <pc:sldMkLst>
          <pc:docMk/>
          <pc:sldMk cId="4028012623" sldId="554"/>
        </pc:sldMkLst>
      </pc:sldChg>
      <pc:sldChg chg="del">
        <pc:chgData name="#XU HUATAO#" userId="dcedb88f-b779-44fb-a0fb-9df72b185910" providerId="ADAL" clId="{0766D0A3-9277-40CB-AB56-9D744A30AC77}" dt="2023-08-15T07:58:01.288" v="4018" actId="47"/>
        <pc:sldMkLst>
          <pc:docMk/>
          <pc:sldMk cId="3237306197" sldId="555"/>
        </pc:sldMkLst>
      </pc:sldChg>
      <pc:sldChg chg="del">
        <pc:chgData name="#XU HUATAO#" userId="dcedb88f-b779-44fb-a0fb-9df72b185910" providerId="ADAL" clId="{0766D0A3-9277-40CB-AB56-9D744A30AC77}" dt="2023-08-15T08:31:59.674" v="5491" actId="47"/>
        <pc:sldMkLst>
          <pc:docMk/>
          <pc:sldMk cId="2438876922" sldId="556"/>
        </pc:sldMkLst>
      </pc:sldChg>
      <pc:sldChg chg="del">
        <pc:chgData name="#XU HUATAO#" userId="dcedb88f-b779-44fb-a0fb-9df72b185910" providerId="ADAL" clId="{0766D0A3-9277-40CB-AB56-9D744A30AC77}" dt="2023-08-15T08:32:01.086" v="5495" actId="47"/>
        <pc:sldMkLst>
          <pc:docMk/>
          <pc:sldMk cId="642336841" sldId="557"/>
        </pc:sldMkLst>
      </pc:sldChg>
      <pc:sldChg chg="del">
        <pc:chgData name="#XU HUATAO#" userId="dcedb88f-b779-44fb-a0fb-9df72b185910" providerId="ADAL" clId="{0766D0A3-9277-40CB-AB56-9D744A30AC77}" dt="2023-08-15T08:32:02.007" v="5498" actId="47"/>
        <pc:sldMkLst>
          <pc:docMk/>
          <pc:sldMk cId="4069491896" sldId="558"/>
        </pc:sldMkLst>
      </pc:sldChg>
      <pc:sldChg chg="del">
        <pc:chgData name="#XU HUATAO#" userId="dcedb88f-b779-44fb-a0fb-9df72b185910" providerId="ADAL" clId="{0766D0A3-9277-40CB-AB56-9D744A30AC77}" dt="2023-08-15T08:32:02.563" v="5500" actId="47"/>
        <pc:sldMkLst>
          <pc:docMk/>
          <pc:sldMk cId="2082108116" sldId="559"/>
        </pc:sldMkLst>
      </pc:sldChg>
      <pc:sldChg chg="del">
        <pc:chgData name="#XU HUATAO#" userId="dcedb88f-b779-44fb-a0fb-9df72b185910" providerId="ADAL" clId="{0766D0A3-9277-40CB-AB56-9D744A30AC77}" dt="2023-08-15T08:37:59.155" v="5704" actId="47"/>
        <pc:sldMkLst>
          <pc:docMk/>
          <pc:sldMk cId="765653255" sldId="560"/>
        </pc:sldMkLst>
      </pc:sldChg>
      <pc:sldChg chg="del">
        <pc:chgData name="#XU HUATAO#" userId="dcedb88f-b779-44fb-a0fb-9df72b185910" providerId="ADAL" clId="{0766D0A3-9277-40CB-AB56-9D744A30AC77}" dt="2023-08-15T08:37:59.810" v="5705" actId="47"/>
        <pc:sldMkLst>
          <pc:docMk/>
          <pc:sldMk cId="1252645583" sldId="561"/>
        </pc:sldMkLst>
      </pc:sldChg>
      <pc:sldChg chg="del">
        <pc:chgData name="#XU HUATAO#" userId="dcedb88f-b779-44fb-a0fb-9df72b185910" providerId="ADAL" clId="{0766D0A3-9277-40CB-AB56-9D744A30AC77}" dt="2023-08-15T08:37:52.482" v="5696" actId="47"/>
        <pc:sldMkLst>
          <pc:docMk/>
          <pc:sldMk cId="3497892336" sldId="562"/>
        </pc:sldMkLst>
      </pc:sldChg>
      <pc:sldChg chg="del">
        <pc:chgData name="#XU HUATAO#" userId="dcedb88f-b779-44fb-a0fb-9df72b185910" providerId="ADAL" clId="{0766D0A3-9277-40CB-AB56-9D744A30AC77}" dt="2023-08-15T08:37:52.838" v="5697" actId="47"/>
        <pc:sldMkLst>
          <pc:docMk/>
          <pc:sldMk cId="2072642918" sldId="563"/>
        </pc:sldMkLst>
      </pc:sldChg>
      <pc:sldChg chg="addSp delSp modSp mod">
        <pc:chgData name="#XU HUATAO#" userId="dcedb88f-b779-44fb-a0fb-9df72b185910" providerId="ADAL" clId="{0766D0A3-9277-40CB-AB56-9D744A30AC77}" dt="2023-08-15T08:43:23.392" v="5866" actId="20577"/>
        <pc:sldMkLst>
          <pc:docMk/>
          <pc:sldMk cId="1294306942" sldId="564"/>
        </pc:sldMkLst>
        <pc:spChg chg="mod">
          <ac:chgData name="#XU HUATAO#" userId="dcedb88f-b779-44fb-a0fb-9df72b185910" providerId="ADAL" clId="{0766D0A3-9277-40CB-AB56-9D744A30AC77}" dt="2023-08-15T08:38:59.384" v="5734" actId="1035"/>
          <ac:spMkLst>
            <pc:docMk/>
            <pc:sldMk cId="1294306942" sldId="564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4T14:06:11.676" v="1132" actId="20577"/>
          <ac:spMkLst>
            <pc:docMk/>
            <pc:sldMk cId="1294306942" sldId="564"/>
            <ac:spMk id="3" creationId="{00000000-0000-0000-0000-000000000000}"/>
          </ac:spMkLst>
        </pc:spChg>
        <pc:spChg chg="add mod">
          <ac:chgData name="#XU HUATAO#" userId="dcedb88f-b779-44fb-a0fb-9df72b185910" providerId="ADAL" clId="{0766D0A3-9277-40CB-AB56-9D744A30AC77}" dt="2023-08-14T13:48:00.790" v="679" actId="1076"/>
          <ac:spMkLst>
            <pc:docMk/>
            <pc:sldMk cId="1294306942" sldId="564"/>
            <ac:spMk id="7" creationId="{D823DBBB-FB84-8A77-CBA5-B7D6BBFF7684}"/>
          </ac:spMkLst>
        </pc:spChg>
        <pc:spChg chg="add mod">
          <ac:chgData name="#XU HUATAO#" userId="dcedb88f-b779-44fb-a0fb-9df72b185910" providerId="ADAL" clId="{0766D0A3-9277-40CB-AB56-9D744A30AC77}" dt="2023-08-14T13:48:00.790" v="679" actId="1076"/>
          <ac:spMkLst>
            <pc:docMk/>
            <pc:sldMk cId="1294306942" sldId="564"/>
            <ac:spMk id="8" creationId="{DD5408EF-AA17-404F-8670-8C02AF1EC0AE}"/>
          </ac:spMkLst>
        </pc:spChg>
        <pc:spChg chg="add mod">
          <ac:chgData name="#XU HUATAO#" userId="dcedb88f-b779-44fb-a0fb-9df72b185910" providerId="ADAL" clId="{0766D0A3-9277-40CB-AB56-9D744A30AC77}" dt="2023-08-15T08:43:23.392" v="5866" actId="20577"/>
          <ac:spMkLst>
            <pc:docMk/>
            <pc:sldMk cId="1294306942" sldId="564"/>
            <ac:spMk id="9" creationId="{1FF0A61F-F15A-4B30-79A0-8B2D79841A34}"/>
          </ac:spMkLst>
        </pc:spChg>
        <pc:spChg chg="add mod">
          <ac:chgData name="#XU HUATAO#" userId="dcedb88f-b779-44fb-a0fb-9df72b185910" providerId="ADAL" clId="{0766D0A3-9277-40CB-AB56-9D744A30AC77}" dt="2023-08-14T13:59:53.412" v="1007" actId="20577"/>
          <ac:spMkLst>
            <pc:docMk/>
            <pc:sldMk cId="1294306942" sldId="564"/>
            <ac:spMk id="10" creationId="{91B164A0-EF04-A362-EC3B-2A5A3E9FFDBD}"/>
          </ac:spMkLst>
        </pc:spChg>
        <pc:picChg chg="add del mod">
          <ac:chgData name="#XU HUATAO#" userId="dcedb88f-b779-44fb-a0fb-9df72b185910" providerId="ADAL" clId="{0766D0A3-9277-40CB-AB56-9D744A30AC77}" dt="2023-08-14T13:44:54.903" v="573"/>
          <ac:picMkLst>
            <pc:docMk/>
            <pc:sldMk cId="1294306942" sldId="564"/>
            <ac:picMk id="4" creationId="{9531F5BE-62EB-7540-F6FE-0165DF474BC5}"/>
          </ac:picMkLst>
        </pc:picChg>
        <pc:picChg chg="add mod">
          <ac:chgData name="#XU HUATAO#" userId="dcedb88f-b779-44fb-a0fb-9df72b185910" providerId="ADAL" clId="{0766D0A3-9277-40CB-AB56-9D744A30AC77}" dt="2023-08-14T13:48:00.790" v="679" actId="1076"/>
          <ac:picMkLst>
            <pc:docMk/>
            <pc:sldMk cId="1294306942" sldId="564"/>
            <ac:picMk id="5" creationId="{93F53CD5-4577-D52E-51FF-CE02B345E0EB}"/>
          </ac:picMkLst>
        </pc:picChg>
        <pc:picChg chg="add mod">
          <ac:chgData name="#XU HUATAO#" userId="dcedb88f-b779-44fb-a0fb-9df72b185910" providerId="ADAL" clId="{0766D0A3-9277-40CB-AB56-9D744A30AC77}" dt="2023-08-14T13:54:11.463" v="820" actId="1036"/>
          <ac:picMkLst>
            <pc:docMk/>
            <pc:sldMk cId="1294306942" sldId="564"/>
            <ac:picMk id="14" creationId="{14623C8E-CED8-4BE2-3C1F-775BD122A73C}"/>
          </ac:picMkLst>
        </pc:picChg>
        <pc:cxnChg chg="add mod">
          <ac:chgData name="#XU HUATAO#" userId="dcedb88f-b779-44fb-a0fb-9df72b185910" providerId="ADAL" clId="{0766D0A3-9277-40CB-AB56-9D744A30AC77}" dt="2023-08-14T13:51:55.382" v="801" actId="1035"/>
          <ac:cxnSpMkLst>
            <pc:docMk/>
            <pc:sldMk cId="1294306942" sldId="564"/>
            <ac:cxnSpMk id="12" creationId="{AD8B74C6-9EA9-6027-D997-CB4D749C22A0}"/>
          </ac:cxnSpMkLst>
        </pc:cxnChg>
      </pc:sldChg>
      <pc:sldChg chg="del">
        <pc:chgData name="#XU HUATAO#" userId="dcedb88f-b779-44fb-a0fb-9df72b185910" providerId="ADAL" clId="{0766D0A3-9277-40CB-AB56-9D744A30AC77}" dt="2023-08-15T08:32:00.866" v="5494" actId="47"/>
        <pc:sldMkLst>
          <pc:docMk/>
          <pc:sldMk cId="227229148" sldId="565"/>
        </pc:sldMkLst>
      </pc:sldChg>
      <pc:sldChg chg="del">
        <pc:chgData name="#XU HUATAO#" userId="dcedb88f-b779-44fb-a0fb-9df72b185910" providerId="ADAL" clId="{0766D0A3-9277-40CB-AB56-9D744A30AC77}" dt="2023-08-15T04:53:47.024" v="2381" actId="47"/>
        <pc:sldMkLst>
          <pc:docMk/>
          <pc:sldMk cId="3367295792" sldId="566"/>
        </pc:sldMkLst>
      </pc:sldChg>
      <pc:sldChg chg="del">
        <pc:chgData name="#XU HUATAO#" userId="dcedb88f-b779-44fb-a0fb-9df72b185910" providerId="ADAL" clId="{0766D0A3-9277-40CB-AB56-9D744A30AC77}" dt="2023-08-15T04:53:48.707" v="2382" actId="47"/>
        <pc:sldMkLst>
          <pc:docMk/>
          <pc:sldMk cId="254405181" sldId="567"/>
        </pc:sldMkLst>
      </pc:sldChg>
      <pc:sldChg chg="del">
        <pc:chgData name="#XU HUATAO#" userId="dcedb88f-b779-44fb-a0fb-9df72b185910" providerId="ADAL" clId="{0766D0A3-9277-40CB-AB56-9D744A30AC77}" dt="2023-08-15T04:53:50.107" v="2383" actId="47"/>
        <pc:sldMkLst>
          <pc:docMk/>
          <pc:sldMk cId="1419922926" sldId="568"/>
        </pc:sldMkLst>
      </pc:sldChg>
      <pc:sldChg chg="del">
        <pc:chgData name="#XU HUATAO#" userId="dcedb88f-b779-44fb-a0fb-9df72b185910" providerId="ADAL" clId="{0766D0A3-9277-40CB-AB56-9D744A30AC77}" dt="2023-08-15T08:32:00.554" v="5493" actId="47"/>
        <pc:sldMkLst>
          <pc:docMk/>
          <pc:sldMk cId="3512531191" sldId="569"/>
        </pc:sldMkLst>
      </pc:sldChg>
      <pc:sldChg chg="addSp delSp modSp add mod">
        <pc:chgData name="#XU HUATAO#" userId="dcedb88f-b779-44fb-a0fb-9df72b185910" providerId="ADAL" clId="{0766D0A3-9277-40CB-AB56-9D744A30AC77}" dt="2023-08-15T08:38:50.457" v="5724" actId="1035"/>
        <pc:sldMkLst>
          <pc:docMk/>
          <pc:sldMk cId="401498878" sldId="570"/>
        </pc:sldMkLst>
        <pc:spChg chg="mod">
          <ac:chgData name="#XU HUATAO#" userId="dcedb88f-b779-44fb-a0fb-9df72b185910" providerId="ADAL" clId="{0766D0A3-9277-40CB-AB56-9D744A30AC77}" dt="2023-08-15T08:38:50.457" v="5724" actId="1035"/>
          <ac:spMkLst>
            <pc:docMk/>
            <pc:sldMk cId="401498878" sldId="570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4T13:42:09.017" v="528" actId="14100"/>
          <ac:spMkLst>
            <pc:docMk/>
            <pc:sldMk cId="401498878" sldId="570"/>
            <ac:spMk id="3" creationId="{00000000-0000-0000-0000-000000000000}"/>
          </ac:spMkLst>
        </pc:spChg>
        <pc:spChg chg="add mod">
          <ac:chgData name="#XU HUATAO#" userId="dcedb88f-b779-44fb-a0fb-9df72b185910" providerId="ADAL" clId="{0766D0A3-9277-40CB-AB56-9D744A30AC77}" dt="2023-08-14T13:41:17.321" v="525" actId="207"/>
          <ac:spMkLst>
            <pc:docMk/>
            <pc:sldMk cId="401498878" sldId="570"/>
            <ac:spMk id="9" creationId="{D1506F1E-8820-B11A-7E68-714B09D087CC}"/>
          </ac:spMkLst>
        </pc:spChg>
        <pc:spChg chg="add mod">
          <ac:chgData name="#XU HUATAO#" userId="dcedb88f-b779-44fb-a0fb-9df72b185910" providerId="ADAL" clId="{0766D0A3-9277-40CB-AB56-9D744A30AC77}" dt="2023-08-14T13:41:32.497" v="526" actId="1076"/>
          <ac:spMkLst>
            <pc:docMk/>
            <pc:sldMk cId="401498878" sldId="570"/>
            <ac:spMk id="10" creationId="{5E67689D-5810-3C39-63AB-23A03E368DC3}"/>
          </ac:spMkLst>
        </pc:spChg>
        <pc:spChg chg="add mod">
          <ac:chgData name="#XU HUATAO#" userId="dcedb88f-b779-44fb-a0fb-9df72b185910" providerId="ADAL" clId="{0766D0A3-9277-40CB-AB56-9D744A30AC77}" dt="2023-08-14T13:39:31.993" v="470" actId="20577"/>
          <ac:spMkLst>
            <pc:docMk/>
            <pc:sldMk cId="401498878" sldId="570"/>
            <ac:spMk id="11" creationId="{015ADBBD-7B8B-DBEE-054E-6EFD67651F2A}"/>
          </ac:spMkLst>
        </pc:spChg>
        <pc:spChg chg="add mod">
          <ac:chgData name="#XU HUATAO#" userId="dcedb88f-b779-44fb-a0fb-9df72b185910" providerId="ADAL" clId="{0766D0A3-9277-40CB-AB56-9D744A30AC77}" dt="2023-08-14T13:40:59.133" v="512" actId="207"/>
          <ac:spMkLst>
            <pc:docMk/>
            <pc:sldMk cId="401498878" sldId="570"/>
            <ac:spMk id="12" creationId="{C91D2C19-10E1-726B-A257-95B708D92ED0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34" creationId="{67C32E9D-FA85-D0B4-73EF-E96D46843997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35" creationId="{54521B39-6E25-B7BE-2788-956F485CFDCE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36" creationId="{C8A95087-1AF8-FC9F-FDA7-06CE3F26E484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37" creationId="{13A9F438-C414-398D-BFDF-D86B4E3E600F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38" creationId="{1430DE92-3B28-EA0C-C494-6E88BFA4C589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39" creationId="{844AC20C-B18F-1F07-C0F5-F9AE49B6B1A5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42" creationId="{F537A8A3-59D6-1999-B6FD-2A34FD68B47F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43" creationId="{7E746D6F-6272-826F-5C71-75B0C0A5307C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46" creationId="{19E5D057-A23B-1819-A48E-5539F69043E3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47" creationId="{89CC964C-D122-9BFC-17DC-34B73A432F41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56" creationId="{68242613-D63B-8766-6006-3AAA80B32415}"/>
          </ac:spMkLst>
        </pc:spChg>
        <pc:spChg chg="del">
          <ac:chgData name="#XU HUATAO#" userId="dcedb88f-b779-44fb-a0fb-9df72b185910" providerId="ADAL" clId="{0766D0A3-9277-40CB-AB56-9D744A30AC77}" dt="2023-08-14T13:31:21.948" v="404" actId="478"/>
          <ac:spMkLst>
            <pc:docMk/>
            <pc:sldMk cId="401498878" sldId="570"/>
            <ac:spMk id="57" creationId="{A382A0B7-7238-2A47-E782-494E9019ABEF}"/>
          </ac:spMkLst>
        </pc:spChg>
        <pc:picChg chg="add del mod">
          <ac:chgData name="#XU HUATAO#" userId="dcedb88f-b779-44fb-a0fb-9df72b185910" providerId="ADAL" clId="{0766D0A3-9277-40CB-AB56-9D744A30AC77}" dt="2023-08-14T13:37:58.721" v="439" actId="478"/>
          <ac:picMkLst>
            <pc:docMk/>
            <pc:sldMk cId="401498878" sldId="570"/>
            <ac:picMk id="5" creationId="{8BFF3134-B947-05C2-47BF-30FBECB117C0}"/>
          </ac:picMkLst>
        </pc:picChg>
        <pc:picChg chg="add mod">
          <ac:chgData name="#XU HUATAO#" userId="dcedb88f-b779-44fb-a0fb-9df72b185910" providerId="ADAL" clId="{0766D0A3-9277-40CB-AB56-9D744A30AC77}" dt="2023-08-14T13:38:36.753" v="448" actId="14100"/>
          <ac:picMkLst>
            <pc:docMk/>
            <pc:sldMk cId="401498878" sldId="570"/>
            <ac:picMk id="8" creationId="{B4725CBF-7FC0-9AB3-A918-98263AA91766}"/>
          </ac:picMkLst>
        </pc:picChg>
        <pc:picChg chg="del">
          <ac:chgData name="#XU HUATAO#" userId="dcedb88f-b779-44fb-a0fb-9df72b185910" providerId="ADAL" clId="{0766D0A3-9277-40CB-AB56-9D744A30AC77}" dt="2023-08-14T13:31:22.770" v="405" actId="478"/>
          <ac:picMkLst>
            <pc:docMk/>
            <pc:sldMk cId="401498878" sldId="570"/>
            <ac:picMk id="21" creationId="{D78BE977-63A2-E88B-3218-CAE78FDFE9D6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22" creationId="{790AD828-2B70-E986-7860-4638299DFD42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23" creationId="{0B4D96F4-8B36-0A7D-DEFE-9BC41825874C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24" creationId="{D6FBA723-2C37-F071-7D0B-A6BA95288ADB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25" creationId="{8CFECE8E-E929-C001-1C04-89030F7F9005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26" creationId="{32786424-D797-DE5F-BA4B-A847AB906F4E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27" creationId="{18D00F39-A212-62EE-FC27-CAAB667FF7C0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28" creationId="{40696C87-DF8A-7FD3-F078-11A922AA4DD8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29" creationId="{658FBA7D-27BA-DADC-B3BB-B5577487C731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30" creationId="{BB34FC1C-7F20-4E2A-C98D-2AF391A16FB7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31" creationId="{F70F557C-66C3-AA79-486A-AEB4D9086582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32" creationId="{32CD0528-F20C-33CA-4E6B-1FABE451124B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33" creationId="{18B06C33-962B-971D-19ED-524E00AD2150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40" creationId="{E61C155B-C21E-E029-4275-0D95C278127B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41" creationId="{1C79005E-BBD6-C617-3C14-680F2527A26D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44" creationId="{79AF8470-AA8B-D111-9272-F006A207C345}"/>
          </ac:picMkLst>
        </pc:picChg>
        <pc:picChg chg="del">
          <ac:chgData name="#XU HUATAO#" userId="dcedb88f-b779-44fb-a0fb-9df72b185910" providerId="ADAL" clId="{0766D0A3-9277-40CB-AB56-9D744A30AC77}" dt="2023-08-14T13:31:21.948" v="404" actId="478"/>
          <ac:picMkLst>
            <pc:docMk/>
            <pc:sldMk cId="401498878" sldId="570"/>
            <ac:picMk id="45" creationId="{7BE769AD-315D-88FB-1AF3-DF8A5E86DAF6}"/>
          </ac:picMkLst>
        </pc:picChg>
        <pc:cxnChg chg="del mod">
          <ac:chgData name="#XU HUATAO#" userId="dcedb88f-b779-44fb-a0fb-9df72b185910" providerId="ADAL" clId="{0766D0A3-9277-40CB-AB56-9D744A30AC77}" dt="2023-08-14T13:31:21.948" v="404" actId="478"/>
          <ac:cxnSpMkLst>
            <pc:docMk/>
            <pc:sldMk cId="401498878" sldId="570"/>
            <ac:cxnSpMk id="48" creationId="{48E39A27-498A-4524-C691-21249B74B436}"/>
          </ac:cxnSpMkLst>
        </pc:cxnChg>
        <pc:cxnChg chg="del mod">
          <ac:chgData name="#XU HUATAO#" userId="dcedb88f-b779-44fb-a0fb-9df72b185910" providerId="ADAL" clId="{0766D0A3-9277-40CB-AB56-9D744A30AC77}" dt="2023-08-14T13:31:21.948" v="404" actId="478"/>
          <ac:cxnSpMkLst>
            <pc:docMk/>
            <pc:sldMk cId="401498878" sldId="570"/>
            <ac:cxnSpMk id="49" creationId="{20A4B18A-F120-3856-B212-C822200DDF11}"/>
          </ac:cxnSpMkLst>
        </pc:cxnChg>
      </pc:sldChg>
      <pc:sldChg chg="addSp delSp modSp add mod">
        <pc:chgData name="#XU HUATAO#" userId="dcedb88f-b779-44fb-a0fb-9df72b185910" providerId="ADAL" clId="{0766D0A3-9277-40CB-AB56-9D744A30AC77}" dt="2023-08-15T08:38:54.984" v="5729" actId="1035"/>
        <pc:sldMkLst>
          <pc:docMk/>
          <pc:sldMk cId="3652367904" sldId="571"/>
        </pc:sldMkLst>
        <pc:spChg chg="mod">
          <ac:chgData name="#XU HUATAO#" userId="dcedb88f-b779-44fb-a0fb-9df72b185910" providerId="ADAL" clId="{0766D0A3-9277-40CB-AB56-9D744A30AC77}" dt="2023-08-15T08:38:54.984" v="5729" actId="1035"/>
          <ac:spMkLst>
            <pc:docMk/>
            <pc:sldMk cId="3652367904" sldId="571"/>
            <ac:spMk id="2" creationId="{00000000-0000-0000-0000-000000000000}"/>
          </ac:spMkLst>
        </pc:spChg>
        <pc:spChg chg="del">
          <ac:chgData name="#XU HUATAO#" userId="dcedb88f-b779-44fb-a0fb-9df72b185910" providerId="ADAL" clId="{0766D0A3-9277-40CB-AB56-9D744A30AC77}" dt="2023-08-14T13:43:04.677" v="533" actId="478"/>
          <ac:spMkLst>
            <pc:docMk/>
            <pc:sldMk cId="3652367904" sldId="571"/>
            <ac:spMk id="9" creationId="{D1506F1E-8820-B11A-7E68-714B09D087CC}"/>
          </ac:spMkLst>
        </pc:spChg>
        <pc:spChg chg="del">
          <ac:chgData name="#XU HUATAO#" userId="dcedb88f-b779-44fb-a0fb-9df72b185910" providerId="ADAL" clId="{0766D0A3-9277-40CB-AB56-9D744A30AC77}" dt="2023-08-14T13:43:03.497" v="532" actId="478"/>
          <ac:spMkLst>
            <pc:docMk/>
            <pc:sldMk cId="3652367904" sldId="571"/>
            <ac:spMk id="12" creationId="{C91D2C19-10E1-726B-A257-95B708D92ED0}"/>
          </ac:spMkLst>
        </pc:spChg>
        <pc:spChg chg="add mod">
          <ac:chgData name="#XU HUATAO#" userId="dcedb88f-b779-44fb-a0fb-9df72b185910" providerId="ADAL" clId="{0766D0A3-9277-40CB-AB56-9D744A30AC77}" dt="2023-08-14T13:44:28.369" v="571" actId="1076"/>
          <ac:spMkLst>
            <pc:docMk/>
            <pc:sldMk cId="3652367904" sldId="571"/>
            <ac:spMk id="14" creationId="{DEFFE521-1CE1-8C08-A476-D1EC2E0E9BD6}"/>
          </ac:spMkLst>
        </pc:spChg>
        <pc:cxnChg chg="add mod">
          <ac:chgData name="#XU HUATAO#" userId="dcedb88f-b779-44fb-a0fb-9df72b185910" providerId="ADAL" clId="{0766D0A3-9277-40CB-AB56-9D744A30AC77}" dt="2023-08-14T13:43:24.419" v="537" actId="208"/>
          <ac:cxnSpMkLst>
            <pc:docMk/>
            <pc:sldMk cId="3652367904" sldId="571"/>
            <ac:cxnSpMk id="5" creationId="{5DBDD485-2452-82C8-3563-E5E85738C6E7}"/>
          </ac:cxnSpMkLst>
        </pc:cxnChg>
      </pc:sldChg>
      <pc:sldChg chg="addSp modSp add mod">
        <pc:chgData name="#XU HUATAO#" userId="dcedb88f-b779-44fb-a0fb-9df72b185910" providerId="ADAL" clId="{0766D0A3-9277-40CB-AB56-9D744A30AC77}" dt="2023-08-15T08:43:36.104" v="5867"/>
        <pc:sldMkLst>
          <pc:docMk/>
          <pc:sldMk cId="3332803148" sldId="572"/>
        </pc:sldMkLst>
        <pc:spChg chg="mod">
          <ac:chgData name="#XU HUATAO#" userId="dcedb88f-b779-44fb-a0fb-9df72b185910" providerId="ADAL" clId="{0766D0A3-9277-40CB-AB56-9D744A30AC77}" dt="2023-08-15T08:40:22.730" v="5739" actId="1035"/>
          <ac:spMkLst>
            <pc:docMk/>
            <pc:sldMk cId="3332803148" sldId="572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4T14:06:16.426" v="1133"/>
          <ac:spMkLst>
            <pc:docMk/>
            <pc:sldMk cId="3332803148" sldId="572"/>
            <ac:spMk id="3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8:43:36.104" v="5867"/>
          <ac:spMkLst>
            <pc:docMk/>
            <pc:sldMk cId="3332803148" sldId="572"/>
            <ac:spMk id="9" creationId="{1FF0A61F-F15A-4B30-79A0-8B2D79841A34}"/>
          </ac:spMkLst>
        </pc:spChg>
        <pc:spChg chg="mod">
          <ac:chgData name="#XU HUATAO#" userId="dcedb88f-b779-44fb-a0fb-9df72b185910" providerId="ADAL" clId="{0766D0A3-9277-40CB-AB56-9D744A30AC77}" dt="2023-08-14T14:00:09.963" v="1039" actId="20577"/>
          <ac:spMkLst>
            <pc:docMk/>
            <pc:sldMk cId="3332803148" sldId="572"/>
            <ac:spMk id="10" creationId="{91B164A0-EF04-A362-EC3B-2A5A3E9FFDBD}"/>
          </ac:spMkLst>
        </pc:spChg>
        <pc:picChg chg="mod">
          <ac:chgData name="#XU HUATAO#" userId="dcedb88f-b779-44fb-a0fb-9df72b185910" providerId="ADAL" clId="{0766D0A3-9277-40CB-AB56-9D744A30AC77}" dt="2023-08-14T13:56:20.084" v="897" actId="1076"/>
          <ac:picMkLst>
            <pc:docMk/>
            <pc:sldMk cId="3332803148" sldId="572"/>
            <ac:picMk id="14" creationId="{14623C8E-CED8-4BE2-3C1F-775BD122A73C}"/>
          </ac:picMkLst>
        </pc:picChg>
        <pc:cxnChg chg="add mod">
          <ac:chgData name="#XU HUATAO#" userId="dcedb88f-b779-44fb-a0fb-9df72b185910" providerId="ADAL" clId="{0766D0A3-9277-40CB-AB56-9D744A30AC77}" dt="2023-08-14T13:55:59.913" v="864" actId="14100"/>
          <ac:cxnSpMkLst>
            <pc:docMk/>
            <pc:sldMk cId="3332803148" sldId="572"/>
            <ac:cxnSpMk id="4" creationId="{B505E05C-2080-53ED-787B-8BCA1068AD29}"/>
          </ac:cxnSpMkLst>
        </pc:cxnChg>
      </pc:sldChg>
      <pc:sldChg chg="delSp modSp add del mod">
        <pc:chgData name="#XU HUATAO#" userId="dcedb88f-b779-44fb-a0fb-9df72b185910" providerId="ADAL" clId="{0766D0A3-9277-40CB-AB56-9D744A30AC77}" dt="2023-08-15T04:22:36.795" v="1524" actId="47"/>
        <pc:sldMkLst>
          <pc:docMk/>
          <pc:sldMk cId="719819529" sldId="573"/>
        </pc:sldMkLst>
        <pc:spChg chg="mod">
          <ac:chgData name="#XU HUATAO#" userId="dcedb88f-b779-44fb-a0fb-9df72b185910" providerId="ADAL" clId="{0766D0A3-9277-40CB-AB56-9D744A30AC77}" dt="2023-08-14T14:06:18.941" v="1134"/>
          <ac:spMkLst>
            <pc:docMk/>
            <pc:sldMk cId="719819529" sldId="573"/>
            <ac:spMk id="3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4T14:08:17.713" v="1200"/>
          <ac:spMkLst>
            <pc:docMk/>
            <pc:sldMk cId="719819529" sldId="573"/>
            <ac:spMk id="9" creationId="{1FF0A61F-F15A-4B30-79A0-8B2D79841A34}"/>
          </ac:spMkLst>
        </pc:spChg>
        <pc:spChg chg="mod">
          <ac:chgData name="#XU HUATAO#" userId="dcedb88f-b779-44fb-a0fb-9df72b185910" providerId="ADAL" clId="{0766D0A3-9277-40CB-AB56-9D744A30AC77}" dt="2023-08-14T14:09:13.727" v="1211" actId="20577"/>
          <ac:spMkLst>
            <pc:docMk/>
            <pc:sldMk cId="719819529" sldId="573"/>
            <ac:spMk id="10" creationId="{91B164A0-EF04-A362-EC3B-2A5A3E9FFDBD}"/>
          </ac:spMkLst>
        </pc:spChg>
        <pc:cxnChg chg="mod">
          <ac:chgData name="#XU HUATAO#" userId="dcedb88f-b779-44fb-a0fb-9df72b185910" providerId="ADAL" clId="{0766D0A3-9277-40CB-AB56-9D744A30AC77}" dt="2023-08-14T14:09:19.876" v="1212" actId="14100"/>
          <ac:cxnSpMkLst>
            <pc:docMk/>
            <pc:sldMk cId="719819529" sldId="573"/>
            <ac:cxnSpMk id="4" creationId="{B505E05C-2080-53ED-787B-8BCA1068AD29}"/>
          </ac:cxnSpMkLst>
        </pc:cxnChg>
        <pc:cxnChg chg="del">
          <ac:chgData name="#XU HUATAO#" userId="dcedb88f-b779-44fb-a0fb-9df72b185910" providerId="ADAL" clId="{0766D0A3-9277-40CB-AB56-9D744A30AC77}" dt="2023-08-14T14:09:05.471" v="1201" actId="478"/>
          <ac:cxnSpMkLst>
            <pc:docMk/>
            <pc:sldMk cId="719819529" sldId="573"/>
            <ac:cxnSpMk id="12" creationId="{AD8B74C6-9EA9-6027-D997-CB4D749C22A0}"/>
          </ac:cxnSpMkLst>
        </pc:cxnChg>
      </pc:sldChg>
      <pc:sldChg chg="modSp add mod">
        <pc:chgData name="#XU HUATAO#" userId="dcedb88f-b779-44fb-a0fb-9df72b185910" providerId="ADAL" clId="{0766D0A3-9277-40CB-AB56-9D744A30AC77}" dt="2023-08-15T08:40:28.317" v="5744" actId="1035"/>
        <pc:sldMkLst>
          <pc:docMk/>
          <pc:sldMk cId="511350524" sldId="574"/>
        </pc:sldMkLst>
        <pc:spChg chg="mod">
          <ac:chgData name="#XU HUATAO#" userId="dcedb88f-b779-44fb-a0fb-9df72b185910" providerId="ADAL" clId="{0766D0A3-9277-40CB-AB56-9D744A30AC77}" dt="2023-08-15T08:40:28.317" v="5744" actId="1035"/>
          <ac:spMkLst>
            <pc:docMk/>
            <pc:sldMk cId="511350524" sldId="574"/>
            <ac:spMk id="2" creationId="{00000000-0000-0000-0000-000000000000}"/>
          </ac:spMkLst>
        </pc:spChg>
      </pc:sldChg>
      <pc:sldChg chg="addSp delSp modSp add mod">
        <pc:chgData name="#XU HUATAO#" userId="dcedb88f-b779-44fb-a0fb-9df72b185910" providerId="ADAL" clId="{0766D0A3-9277-40CB-AB56-9D744A30AC77}" dt="2023-08-15T08:43:41.176" v="5868"/>
        <pc:sldMkLst>
          <pc:docMk/>
          <pc:sldMk cId="3305894383" sldId="575"/>
        </pc:sldMkLst>
        <pc:spChg chg="mod">
          <ac:chgData name="#XU HUATAO#" userId="dcedb88f-b779-44fb-a0fb-9df72b185910" providerId="ADAL" clId="{0766D0A3-9277-40CB-AB56-9D744A30AC77}" dt="2023-08-15T08:40:31.946" v="5749" actId="1035"/>
          <ac:spMkLst>
            <pc:docMk/>
            <pc:sldMk cId="3305894383" sldId="575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4T14:10:21.235" v="1258" actId="313"/>
          <ac:spMkLst>
            <pc:docMk/>
            <pc:sldMk cId="3305894383" sldId="575"/>
            <ac:spMk id="3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8:43:41.176" v="5868"/>
          <ac:spMkLst>
            <pc:docMk/>
            <pc:sldMk cId="3305894383" sldId="575"/>
            <ac:spMk id="9" creationId="{1FF0A61F-F15A-4B30-79A0-8B2D79841A34}"/>
          </ac:spMkLst>
        </pc:spChg>
        <pc:spChg chg="mod">
          <ac:chgData name="#XU HUATAO#" userId="dcedb88f-b779-44fb-a0fb-9df72b185910" providerId="ADAL" clId="{0766D0A3-9277-40CB-AB56-9D744A30AC77}" dt="2023-08-14T14:10:31.029" v="1274" actId="20577"/>
          <ac:spMkLst>
            <pc:docMk/>
            <pc:sldMk cId="3305894383" sldId="575"/>
            <ac:spMk id="10" creationId="{91B164A0-EF04-A362-EC3B-2A5A3E9FFDBD}"/>
          </ac:spMkLst>
        </pc:spChg>
        <pc:cxnChg chg="del mod">
          <ac:chgData name="#XU HUATAO#" userId="dcedb88f-b779-44fb-a0fb-9df72b185910" providerId="ADAL" clId="{0766D0A3-9277-40CB-AB56-9D744A30AC77}" dt="2023-08-14T14:10:38.704" v="1276" actId="478"/>
          <ac:cxnSpMkLst>
            <pc:docMk/>
            <pc:sldMk cId="3305894383" sldId="575"/>
            <ac:cxnSpMk id="4" creationId="{B505E05C-2080-53ED-787B-8BCA1068AD29}"/>
          </ac:cxnSpMkLst>
        </pc:cxnChg>
        <pc:cxnChg chg="add mod">
          <ac:chgData name="#XU HUATAO#" userId="dcedb88f-b779-44fb-a0fb-9df72b185910" providerId="ADAL" clId="{0766D0A3-9277-40CB-AB56-9D744A30AC77}" dt="2023-08-14T14:10:42.624" v="1277"/>
          <ac:cxnSpMkLst>
            <pc:docMk/>
            <pc:sldMk cId="3305894383" sldId="575"/>
            <ac:cxnSpMk id="12" creationId="{777A1FD2-DA01-9D60-92A2-7674270D9D2A}"/>
          </ac:cxnSpMkLst>
        </pc:cxnChg>
        <pc:cxnChg chg="add mod">
          <ac:chgData name="#XU HUATAO#" userId="dcedb88f-b779-44fb-a0fb-9df72b185910" providerId="ADAL" clId="{0766D0A3-9277-40CB-AB56-9D744A30AC77}" dt="2023-08-14T14:10:42.624" v="1277"/>
          <ac:cxnSpMkLst>
            <pc:docMk/>
            <pc:sldMk cId="3305894383" sldId="575"/>
            <ac:cxnSpMk id="13" creationId="{23F83124-804B-FE26-C23A-C537B2411D7B}"/>
          </ac:cxnSpMkLst>
        </pc:cxnChg>
      </pc:sldChg>
      <pc:sldChg chg="addSp delSp modSp add mod modAnim">
        <pc:chgData name="#XU HUATAO#" userId="dcedb88f-b779-44fb-a0fb-9df72b185910" providerId="ADAL" clId="{0766D0A3-9277-40CB-AB56-9D744A30AC77}" dt="2023-08-15T09:00:58.913" v="6087" actId="20577"/>
        <pc:sldMkLst>
          <pc:docMk/>
          <pc:sldMk cId="915713663" sldId="576"/>
        </pc:sldMkLst>
        <pc:spChg chg="mod">
          <ac:chgData name="#XU HUATAO#" userId="dcedb88f-b779-44fb-a0fb-9df72b185910" providerId="ADAL" clId="{0766D0A3-9277-40CB-AB56-9D744A30AC77}" dt="2023-08-15T08:40:36.361" v="5754" actId="1035"/>
          <ac:spMkLst>
            <pc:docMk/>
            <pc:sldMk cId="915713663" sldId="576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4:27:41.365" v="1809" actId="14100"/>
          <ac:spMkLst>
            <pc:docMk/>
            <pc:sldMk cId="915713663" sldId="576"/>
            <ac:spMk id="3" creationId="{00000000-0000-0000-0000-000000000000}"/>
          </ac:spMkLst>
        </pc:spChg>
        <pc:spChg chg="del">
          <ac:chgData name="#XU HUATAO#" userId="dcedb88f-b779-44fb-a0fb-9df72b185910" providerId="ADAL" clId="{0766D0A3-9277-40CB-AB56-9D744A30AC77}" dt="2023-08-15T04:17:48.438" v="1419" actId="478"/>
          <ac:spMkLst>
            <pc:docMk/>
            <pc:sldMk cId="915713663" sldId="576"/>
            <ac:spMk id="7" creationId="{D823DBBB-FB84-8A77-CBA5-B7D6BBFF7684}"/>
          </ac:spMkLst>
        </pc:spChg>
        <pc:spChg chg="del">
          <ac:chgData name="#XU HUATAO#" userId="dcedb88f-b779-44fb-a0fb-9df72b185910" providerId="ADAL" clId="{0766D0A3-9277-40CB-AB56-9D744A30AC77}" dt="2023-08-15T04:17:46.229" v="1418" actId="478"/>
          <ac:spMkLst>
            <pc:docMk/>
            <pc:sldMk cId="915713663" sldId="576"/>
            <ac:spMk id="8" creationId="{DD5408EF-AA17-404F-8670-8C02AF1EC0AE}"/>
          </ac:spMkLst>
        </pc:spChg>
        <pc:spChg chg="del">
          <ac:chgData name="#XU HUATAO#" userId="dcedb88f-b779-44fb-a0fb-9df72b185910" providerId="ADAL" clId="{0766D0A3-9277-40CB-AB56-9D744A30AC77}" dt="2023-08-15T04:17:54.770" v="1420" actId="478"/>
          <ac:spMkLst>
            <pc:docMk/>
            <pc:sldMk cId="915713663" sldId="576"/>
            <ac:spMk id="9" creationId="{1FF0A61F-F15A-4B30-79A0-8B2D79841A34}"/>
          </ac:spMkLst>
        </pc:spChg>
        <pc:spChg chg="del">
          <ac:chgData name="#XU HUATAO#" userId="dcedb88f-b779-44fb-a0fb-9df72b185910" providerId="ADAL" clId="{0766D0A3-9277-40CB-AB56-9D744A30AC77}" dt="2023-08-15T04:17:54.770" v="1420" actId="478"/>
          <ac:spMkLst>
            <pc:docMk/>
            <pc:sldMk cId="915713663" sldId="576"/>
            <ac:spMk id="10" creationId="{91B164A0-EF04-A362-EC3B-2A5A3E9FFDBD}"/>
          </ac:spMkLst>
        </pc:spChg>
        <pc:spChg chg="add mod">
          <ac:chgData name="#XU HUATAO#" userId="dcedb88f-b779-44fb-a0fb-9df72b185910" providerId="ADAL" clId="{0766D0A3-9277-40CB-AB56-9D744A30AC77}" dt="2023-08-15T04:27:44.188" v="1810" actId="1076"/>
          <ac:spMkLst>
            <pc:docMk/>
            <pc:sldMk cId="915713663" sldId="576"/>
            <ac:spMk id="17" creationId="{DB0B8400-F4CE-5777-A95E-5341CD7C1E7B}"/>
          </ac:spMkLst>
        </pc:spChg>
        <pc:spChg chg="add mod">
          <ac:chgData name="#XU HUATAO#" userId="dcedb88f-b779-44fb-a0fb-9df72b185910" providerId="ADAL" clId="{0766D0A3-9277-40CB-AB56-9D744A30AC77}" dt="2023-08-15T09:00:58.913" v="6087" actId="20577"/>
          <ac:spMkLst>
            <pc:docMk/>
            <pc:sldMk cId="915713663" sldId="576"/>
            <ac:spMk id="18" creationId="{50D25168-6D67-CF3A-7F42-02FE33C843D9}"/>
          </ac:spMkLst>
        </pc:spChg>
        <pc:picChg chg="del">
          <ac:chgData name="#XU HUATAO#" userId="dcedb88f-b779-44fb-a0fb-9df72b185910" providerId="ADAL" clId="{0766D0A3-9277-40CB-AB56-9D744A30AC77}" dt="2023-08-15T04:17:43.636" v="1417" actId="478"/>
          <ac:picMkLst>
            <pc:docMk/>
            <pc:sldMk cId="915713663" sldId="576"/>
            <ac:picMk id="5" creationId="{93F53CD5-4577-D52E-51FF-CE02B345E0EB}"/>
          </ac:picMkLst>
        </pc:picChg>
        <pc:picChg chg="add mod">
          <ac:chgData name="#XU HUATAO#" userId="dcedb88f-b779-44fb-a0fb-9df72b185910" providerId="ADAL" clId="{0766D0A3-9277-40CB-AB56-9D744A30AC77}" dt="2023-08-15T04:27:44.188" v="1810" actId="1076"/>
          <ac:picMkLst>
            <pc:docMk/>
            <pc:sldMk cId="915713663" sldId="576"/>
            <ac:picMk id="11" creationId="{3C79E8E6-A28E-B396-C4A8-EFF02E9EF7A0}"/>
          </ac:picMkLst>
        </pc:picChg>
        <pc:picChg chg="del">
          <ac:chgData name="#XU HUATAO#" userId="dcedb88f-b779-44fb-a0fb-9df72b185910" providerId="ADAL" clId="{0766D0A3-9277-40CB-AB56-9D744A30AC77}" dt="2023-08-15T04:17:54.770" v="1420" actId="478"/>
          <ac:picMkLst>
            <pc:docMk/>
            <pc:sldMk cId="915713663" sldId="576"/>
            <ac:picMk id="14" creationId="{14623C8E-CED8-4BE2-3C1F-775BD122A73C}"/>
          </ac:picMkLst>
        </pc:picChg>
        <pc:picChg chg="add mod">
          <ac:chgData name="#XU HUATAO#" userId="dcedb88f-b779-44fb-a0fb-9df72b185910" providerId="ADAL" clId="{0766D0A3-9277-40CB-AB56-9D744A30AC77}" dt="2023-08-15T04:27:44.188" v="1810" actId="1076"/>
          <ac:picMkLst>
            <pc:docMk/>
            <pc:sldMk cId="915713663" sldId="576"/>
            <ac:picMk id="16" creationId="{24DADFA7-E62C-C826-187D-20C1995F1337}"/>
          </ac:picMkLst>
        </pc:picChg>
        <pc:cxnChg chg="del">
          <ac:chgData name="#XU HUATAO#" userId="dcedb88f-b779-44fb-a0fb-9df72b185910" providerId="ADAL" clId="{0766D0A3-9277-40CB-AB56-9D744A30AC77}" dt="2023-08-15T04:17:54.770" v="1420" actId="478"/>
          <ac:cxnSpMkLst>
            <pc:docMk/>
            <pc:sldMk cId="915713663" sldId="576"/>
            <ac:cxnSpMk id="12" creationId="{777A1FD2-DA01-9D60-92A2-7674270D9D2A}"/>
          </ac:cxnSpMkLst>
        </pc:cxnChg>
        <pc:cxnChg chg="del">
          <ac:chgData name="#XU HUATAO#" userId="dcedb88f-b779-44fb-a0fb-9df72b185910" providerId="ADAL" clId="{0766D0A3-9277-40CB-AB56-9D744A30AC77}" dt="2023-08-15T04:17:54.770" v="1420" actId="478"/>
          <ac:cxnSpMkLst>
            <pc:docMk/>
            <pc:sldMk cId="915713663" sldId="576"/>
            <ac:cxnSpMk id="13" creationId="{23F83124-804B-FE26-C23A-C537B2411D7B}"/>
          </ac:cxnSpMkLst>
        </pc:cxnChg>
      </pc:sldChg>
      <pc:sldChg chg="addSp delSp modSp add mod modAnim">
        <pc:chgData name="#XU HUATAO#" userId="dcedb88f-b779-44fb-a0fb-9df72b185910" providerId="ADAL" clId="{0766D0A3-9277-40CB-AB56-9D744A30AC77}" dt="2023-08-15T08:53:24.285" v="5965"/>
        <pc:sldMkLst>
          <pc:docMk/>
          <pc:sldMk cId="191801575" sldId="577"/>
        </pc:sldMkLst>
        <pc:spChg chg="mod">
          <ac:chgData name="#XU HUATAO#" userId="dcedb88f-b779-44fb-a0fb-9df72b185910" providerId="ADAL" clId="{0766D0A3-9277-40CB-AB56-9D744A30AC77}" dt="2023-08-15T08:40:45.515" v="5761" actId="1035"/>
          <ac:spMkLst>
            <pc:docMk/>
            <pc:sldMk cId="191801575" sldId="577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4:33:56.989" v="1958" actId="1076"/>
          <ac:spMkLst>
            <pc:docMk/>
            <pc:sldMk cId="191801575" sldId="577"/>
            <ac:spMk id="3" creationId="{00000000-0000-0000-0000-000000000000}"/>
          </ac:spMkLst>
        </pc:spChg>
        <pc:spChg chg="add mod">
          <ac:chgData name="#XU HUATAO#" userId="dcedb88f-b779-44fb-a0fb-9df72b185910" providerId="ADAL" clId="{0766D0A3-9277-40CB-AB56-9D744A30AC77}" dt="2023-08-15T04:35:09.767" v="1977" actId="20577"/>
          <ac:spMkLst>
            <pc:docMk/>
            <pc:sldMk cId="191801575" sldId="577"/>
            <ac:spMk id="4" creationId="{0DD19DE4-C8CD-966F-70CB-AC4184B16763}"/>
          </ac:spMkLst>
        </pc:spChg>
        <pc:spChg chg="add del mod">
          <ac:chgData name="#XU HUATAO#" userId="dcedb88f-b779-44fb-a0fb-9df72b185910" providerId="ADAL" clId="{0766D0A3-9277-40CB-AB56-9D744A30AC77}" dt="2023-08-15T04:32:46.758" v="1870" actId="478"/>
          <ac:spMkLst>
            <pc:docMk/>
            <pc:sldMk cId="191801575" sldId="577"/>
            <ac:spMk id="15" creationId="{0B514914-A235-F5A9-E1A2-CB64D554A091}"/>
          </ac:spMkLst>
        </pc:spChg>
        <pc:spChg chg="del">
          <ac:chgData name="#XU HUATAO#" userId="dcedb88f-b779-44fb-a0fb-9df72b185910" providerId="ADAL" clId="{0766D0A3-9277-40CB-AB56-9D744A30AC77}" dt="2023-08-15T04:24:57.285" v="1731" actId="478"/>
          <ac:spMkLst>
            <pc:docMk/>
            <pc:sldMk cId="191801575" sldId="577"/>
            <ac:spMk id="17" creationId="{DB0B8400-F4CE-5777-A95E-5341CD7C1E7B}"/>
          </ac:spMkLst>
        </pc:spChg>
        <pc:spChg chg="add del mod">
          <ac:chgData name="#XU HUATAO#" userId="dcedb88f-b779-44fb-a0fb-9df72b185910" providerId="ADAL" clId="{0766D0A3-9277-40CB-AB56-9D744A30AC77}" dt="2023-08-15T08:40:42.594" v="5756"/>
          <ac:spMkLst>
            <pc:docMk/>
            <pc:sldMk cId="191801575" sldId="577"/>
            <ac:spMk id="20" creationId="{69CE3784-969E-9FA8-F7A6-CD5B02F056BE}"/>
          </ac:spMkLst>
        </pc:spChg>
        <pc:picChg chg="add del mod">
          <ac:chgData name="#XU HUATAO#" userId="dcedb88f-b779-44fb-a0fb-9df72b185910" providerId="ADAL" clId="{0766D0A3-9277-40CB-AB56-9D744A30AC77}" dt="2023-08-15T04:29:08.262" v="1813" actId="478"/>
          <ac:picMkLst>
            <pc:docMk/>
            <pc:sldMk cId="191801575" sldId="577"/>
            <ac:picMk id="7" creationId="{FE16AEE2-F738-CF3D-CC9A-4A6DFB7E8C39}"/>
          </ac:picMkLst>
        </pc:picChg>
        <pc:picChg chg="add del mod">
          <ac:chgData name="#XU HUATAO#" userId="dcedb88f-b779-44fb-a0fb-9df72b185910" providerId="ADAL" clId="{0766D0A3-9277-40CB-AB56-9D744A30AC77}" dt="2023-08-15T04:30:32.341" v="1825" actId="478"/>
          <ac:picMkLst>
            <pc:docMk/>
            <pc:sldMk cId="191801575" sldId="577"/>
            <ac:picMk id="9" creationId="{264795A8-2F89-4426-DA02-50D1A9FCB0C7}"/>
          </ac:picMkLst>
        </pc:picChg>
        <pc:picChg chg="del">
          <ac:chgData name="#XU HUATAO#" userId="dcedb88f-b779-44fb-a0fb-9df72b185910" providerId="ADAL" clId="{0766D0A3-9277-40CB-AB56-9D744A30AC77}" dt="2023-08-15T04:24:55.732" v="1729" actId="478"/>
          <ac:picMkLst>
            <pc:docMk/>
            <pc:sldMk cId="191801575" sldId="577"/>
            <ac:picMk id="11" creationId="{3C79E8E6-A28E-B396-C4A8-EFF02E9EF7A0}"/>
          </ac:picMkLst>
        </pc:picChg>
        <pc:picChg chg="add del mod">
          <ac:chgData name="#XU HUATAO#" userId="dcedb88f-b779-44fb-a0fb-9df72b185910" providerId="ADAL" clId="{0766D0A3-9277-40CB-AB56-9D744A30AC77}" dt="2023-08-15T04:30:43.097" v="1827"/>
          <ac:picMkLst>
            <pc:docMk/>
            <pc:sldMk cId="191801575" sldId="577"/>
            <ac:picMk id="12" creationId="{BBE55F8D-1819-1B52-CB8F-952A708F8A4A}"/>
          </ac:picMkLst>
        </pc:picChg>
        <pc:picChg chg="add del mod">
          <ac:chgData name="#XU HUATAO#" userId="dcedb88f-b779-44fb-a0fb-9df72b185910" providerId="ADAL" clId="{0766D0A3-9277-40CB-AB56-9D744A30AC77}" dt="2023-08-15T04:32:45.797" v="1869" actId="478"/>
          <ac:picMkLst>
            <pc:docMk/>
            <pc:sldMk cId="191801575" sldId="577"/>
            <ac:picMk id="14" creationId="{0D57901C-264C-043C-6297-B3270B64871E}"/>
          </ac:picMkLst>
        </pc:picChg>
        <pc:picChg chg="del">
          <ac:chgData name="#XU HUATAO#" userId="dcedb88f-b779-44fb-a0fb-9df72b185910" providerId="ADAL" clId="{0766D0A3-9277-40CB-AB56-9D744A30AC77}" dt="2023-08-15T04:24:56.150" v="1730" actId="478"/>
          <ac:picMkLst>
            <pc:docMk/>
            <pc:sldMk cId="191801575" sldId="577"/>
            <ac:picMk id="16" creationId="{24DADFA7-E62C-C826-187D-20C1995F1337}"/>
          </ac:picMkLst>
        </pc:picChg>
        <pc:picChg chg="add mod">
          <ac:chgData name="#XU HUATAO#" userId="dcedb88f-b779-44fb-a0fb-9df72b185910" providerId="ADAL" clId="{0766D0A3-9277-40CB-AB56-9D744A30AC77}" dt="2023-08-15T04:34:07.447" v="1964" actId="1076"/>
          <ac:picMkLst>
            <pc:docMk/>
            <pc:sldMk cId="191801575" sldId="577"/>
            <ac:picMk id="19" creationId="{85737AA5-C232-9E21-EDCF-CAF890B696D5}"/>
          </ac:picMkLst>
        </pc:picChg>
      </pc:sldChg>
      <pc:sldChg chg="addSp delSp modSp add mod modAnim">
        <pc:chgData name="#XU HUATAO#" userId="dcedb88f-b779-44fb-a0fb-9df72b185910" providerId="ADAL" clId="{0766D0A3-9277-40CB-AB56-9D744A30AC77}" dt="2023-08-15T08:53:38.328" v="5967"/>
        <pc:sldMkLst>
          <pc:docMk/>
          <pc:sldMk cId="343394221" sldId="578"/>
        </pc:sldMkLst>
        <pc:spChg chg="mod">
          <ac:chgData name="#XU HUATAO#" userId="dcedb88f-b779-44fb-a0fb-9df72b185910" providerId="ADAL" clId="{0766D0A3-9277-40CB-AB56-9D744A30AC77}" dt="2023-08-15T08:40:49.707" v="5766" actId="1035"/>
          <ac:spMkLst>
            <pc:docMk/>
            <pc:sldMk cId="343394221" sldId="578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4:36:09.207" v="2039" actId="20577"/>
          <ac:spMkLst>
            <pc:docMk/>
            <pc:sldMk cId="343394221" sldId="578"/>
            <ac:spMk id="4" creationId="{0DD19DE4-C8CD-966F-70CB-AC4184B16763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7" creationId="{BDEADA84-32C6-626C-4DF4-56CE40B41BFA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9" creationId="{7F3F7048-7B9C-7DF7-BC10-1F410F7A2307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10" creationId="{75E80FF7-88B2-317E-1766-4761CDBF2D5E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11" creationId="{9A0C30E3-AFB2-601D-4C1E-4D8DB65796BA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12" creationId="{55D782E7-1155-F8B6-0E99-3F00A79C7C21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13" creationId="{35E07C71-2762-D999-DF20-B66E609A2EE0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14" creationId="{0CA3FDE1-9CF5-D1E3-9BA9-68E154A74BEA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15" creationId="{09C8D0C0-CDF5-8351-F675-1595007C4D09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16" creationId="{504DA325-95B7-9D7E-AF42-CE3C6F78A351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17" creationId="{366316EB-6A4D-BCD3-366A-02B9B462B443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18" creationId="{FA903741-B293-B76B-88DB-07727CF62E49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20" creationId="{A486B32A-5767-C7D8-FF8E-75424FE28CB6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21" creationId="{AB84ADD0-48C2-000A-77A0-DD3FE1914692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22" creationId="{77F5F7AA-E2AD-42DD-CDBC-07FFE94978AC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23" creationId="{29F3C459-EF69-73A3-7DF1-B48EC4CB3186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26" creationId="{2D5442FE-7DF2-54C5-73DE-DBF5202D9045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27" creationId="{F9AC96A5-DDC6-5196-9595-02E24D106E6E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28" creationId="{66A4585E-698C-5E0F-E6C9-9CE74AC2B67F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29" creationId="{5ACFE4C8-F63B-3DB1-949C-9105BD4BE246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30" creationId="{99AA85FA-C8A2-2485-29A4-E1850B785C7D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31" creationId="{CCB4E89A-578F-5823-9612-C9A557536D15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32" creationId="{ABCF878E-9222-565E-CCA0-6E434DF343AD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33" creationId="{C19E289B-0D96-D8A3-2A51-A7B43807B954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34" creationId="{5ECE32E5-DE8C-79BC-4859-3AD71E88EEFB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35" creationId="{8FBAA659-2281-93FC-BEA5-A19A9A118207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36" creationId="{89477499-49F1-C8E1-C0DB-15543D294DED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37" creationId="{AF8738F9-6FA0-324C-069A-2CF21660E730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38" creationId="{895E4258-AABB-5088-14B4-E5E02CFDA618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39" creationId="{3779AB4A-57A7-CCA0-CBDC-67DDB5C12B5A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40" creationId="{6F724429-CA0E-A298-DEC9-4619D7676F75}"/>
          </ac:spMkLst>
        </pc:spChg>
        <pc:spChg chg="mod">
          <ac:chgData name="#XU HUATAO#" userId="dcedb88f-b779-44fb-a0fb-9df72b185910" providerId="ADAL" clId="{0766D0A3-9277-40CB-AB56-9D744A30AC77}" dt="2023-08-15T04:39:39.219" v="2040"/>
          <ac:spMkLst>
            <pc:docMk/>
            <pc:sldMk cId="343394221" sldId="578"/>
            <ac:spMk id="41" creationId="{FD054CCB-0C68-7188-2C43-718107D6A394}"/>
          </ac:spMkLst>
        </pc:spChg>
        <pc:spChg chg="add mod">
          <ac:chgData name="#XU HUATAO#" userId="dcedb88f-b779-44fb-a0fb-9df72b185910" providerId="ADAL" clId="{0766D0A3-9277-40CB-AB56-9D744A30AC77}" dt="2023-08-15T04:42:33.469" v="2080" actId="1076"/>
          <ac:spMkLst>
            <pc:docMk/>
            <pc:sldMk cId="343394221" sldId="578"/>
            <ac:spMk id="46" creationId="{B69F87CF-CAB4-0E0D-3856-4D2B50A0FF15}"/>
          </ac:spMkLst>
        </pc:spChg>
        <pc:spChg chg="add mod">
          <ac:chgData name="#XU HUATAO#" userId="dcedb88f-b779-44fb-a0fb-9df72b185910" providerId="ADAL" clId="{0766D0A3-9277-40CB-AB56-9D744A30AC77}" dt="2023-08-15T04:42:31.092" v="2079" actId="1076"/>
          <ac:spMkLst>
            <pc:docMk/>
            <pc:sldMk cId="343394221" sldId="578"/>
            <ac:spMk id="47" creationId="{FB3920E8-1C60-CC7A-248F-80B1751A01EF}"/>
          </ac:spMkLst>
        </pc:spChg>
        <pc:grpChg chg="add del mod">
          <ac:chgData name="#XU HUATAO#" userId="dcedb88f-b779-44fb-a0fb-9df72b185910" providerId="ADAL" clId="{0766D0A3-9277-40CB-AB56-9D744A30AC77}" dt="2023-08-15T04:39:51.030" v="2043" actId="478"/>
          <ac:grpSpMkLst>
            <pc:docMk/>
            <pc:sldMk cId="343394221" sldId="578"/>
            <ac:grpSpMk id="5" creationId="{74C70A0A-5850-BDC3-72A6-067FC26BB133}"/>
          </ac:grpSpMkLst>
        </pc:grpChg>
        <pc:grpChg chg="mod">
          <ac:chgData name="#XU HUATAO#" userId="dcedb88f-b779-44fb-a0fb-9df72b185910" providerId="ADAL" clId="{0766D0A3-9277-40CB-AB56-9D744A30AC77}" dt="2023-08-15T04:39:39.219" v="2040"/>
          <ac:grpSpMkLst>
            <pc:docMk/>
            <pc:sldMk cId="343394221" sldId="578"/>
            <ac:grpSpMk id="8" creationId="{B48F7CA7-13C8-2AE7-6D0A-CC722B46192D}"/>
          </ac:grpSpMkLst>
        </pc:grpChg>
        <pc:picChg chg="del">
          <ac:chgData name="#XU HUATAO#" userId="dcedb88f-b779-44fb-a0fb-9df72b185910" providerId="ADAL" clId="{0766D0A3-9277-40CB-AB56-9D744A30AC77}" dt="2023-08-15T04:34:48.328" v="1969" actId="478"/>
          <ac:picMkLst>
            <pc:docMk/>
            <pc:sldMk cId="343394221" sldId="578"/>
            <ac:picMk id="19" creationId="{85737AA5-C232-9E21-EDCF-CAF890B696D5}"/>
          </ac:picMkLst>
        </pc:picChg>
        <pc:picChg chg="add mod">
          <ac:chgData name="#XU HUATAO#" userId="dcedb88f-b779-44fb-a0fb-9df72b185910" providerId="ADAL" clId="{0766D0A3-9277-40CB-AB56-9D744A30AC77}" dt="2023-08-15T04:41:53.293" v="2069" actId="1076"/>
          <ac:picMkLst>
            <pc:docMk/>
            <pc:sldMk cId="343394221" sldId="578"/>
            <ac:picMk id="43" creationId="{D1647761-791E-854A-87B5-A4863F88AE1F}"/>
          </ac:picMkLst>
        </pc:picChg>
        <pc:picChg chg="add mod">
          <ac:chgData name="#XU HUATAO#" userId="dcedb88f-b779-44fb-a0fb-9df72b185910" providerId="ADAL" clId="{0766D0A3-9277-40CB-AB56-9D744A30AC77}" dt="2023-08-15T04:41:54.740" v="2070" actId="1076"/>
          <ac:picMkLst>
            <pc:docMk/>
            <pc:sldMk cId="343394221" sldId="578"/>
            <ac:picMk id="45" creationId="{81DB443D-D225-4903-DE7E-C667706E1B58}"/>
          </ac:picMkLst>
        </pc:picChg>
        <pc:cxnChg chg="mod">
          <ac:chgData name="#XU HUATAO#" userId="dcedb88f-b779-44fb-a0fb-9df72b185910" providerId="ADAL" clId="{0766D0A3-9277-40CB-AB56-9D744A30AC77}" dt="2023-08-15T04:39:39.219" v="2040"/>
          <ac:cxnSpMkLst>
            <pc:docMk/>
            <pc:sldMk cId="343394221" sldId="578"/>
            <ac:cxnSpMk id="24" creationId="{846E7695-454D-DD0F-CF43-2348B569070D}"/>
          </ac:cxnSpMkLst>
        </pc:cxnChg>
        <pc:cxnChg chg="mod">
          <ac:chgData name="#XU HUATAO#" userId="dcedb88f-b779-44fb-a0fb-9df72b185910" providerId="ADAL" clId="{0766D0A3-9277-40CB-AB56-9D744A30AC77}" dt="2023-08-15T04:39:39.219" v="2040"/>
          <ac:cxnSpMkLst>
            <pc:docMk/>
            <pc:sldMk cId="343394221" sldId="578"/>
            <ac:cxnSpMk id="25" creationId="{14A37869-31A3-B25E-8230-C47A74EB8C4E}"/>
          </ac:cxnSpMkLst>
        </pc:cxnChg>
      </pc:sldChg>
      <pc:sldChg chg="addSp delSp modSp add mod">
        <pc:chgData name="#XU HUATAO#" userId="dcedb88f-b779-44fb-a0fb-9df72b185910" providerId="ADAL" clId="{0766D0A3-9277-40CB-AB56-9D744A30AC77}" dt="2023-08-15T08:40:53.291" v="5771" actId="1035"/>
        <pc:sldMkLst>
          <pc:docMk/>
          <pc:sldMk cId="2996724435" sldId="579"/>
        </pc:sldMkLst>
        <pc:spChg chg="mod">
          <ac:chgData name="#XU HUATAO#" userId="dcedb88f-b779-44fb-a0fb-9df72b185910" providerId="ADAL" clId="{0766D0A3-9277-40CB-AB56-9D744A30AC77}" dt="2023-08-15T08:40:53.291" v="5771" actId="1035"/>
          <ac:spMkLst>
            <pc:docMk/>
            <pc:sldMk cId="2996724435" sldId="579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4:46:17.961" v="2199" actId="20577"/>
          <ac:spMkLst>
            <pc:docMk/>
            <pc:sldMk cId="2996724435" sldId="579"/>
            <ac:spMk id="3" creationId="{00000000-0000-0000-0000-000000000000}"/>
          </ac:spMkLst>
        </pc:spChg>
        <pc:spChg chg="del">
          <ac:chgData name="#XU HUATAO#" userId="dcedb88f-b779-44fb-a0fb-9df72b185910" providerId="ADAL" clId="{0766D0A3-9277-40CB-AB56-9D744A30AC77}" dt="2023-08-15T04:43:00.683" v="2103" actId="478"/>
          <ac:spMkLst>
            <pc:docMk/>
            <pc:sldMk cId="2996724435" sldId="579"/>
            <ac:spMk id="4" creationId="{0DD19DE4-C8CD-966F-70CB-AC4184B16763}"/>
          </ac:spMkLst>
        </pc:spChg>
        <pc:spChg chg="add mod">
          <ac:chgData name="#XU HUATAO#" userId="dcedb88f-b779-44fb-a0fb-9df72b185910" providerId="ADAL" clId="{0766D0A3-9277-40CB-AB56-9D744A30AC77}" dt="2023-08-15T04:45:30.758" v="2170" actId="20577"/>
          <ac:spMkLst>
            <pc:docMk/>
            <pc:sldMk cId="2996724435" sldId="579"/>
            <ac:spMk id="7" creationId="{2B6EDAE0-E55D-B1FB-2177-504A404B83CC}"/>
          </ac:spMkLst>
        </pc:spChg>
        <pc:spChg chg="del">
          <ac:chgData name="#XU HUATAO#" userId="dcedb88f-b779-44fb-a0fb-9df72b185910" providerId="ADAL" clId="{0766D0A3-9277-40CB-AB56-9D744A30AC77}" dt="2023-08-15T04:42:58.120" v="2101" actId="478"/>
          <ac:spMkLst>
            <pc:docMk/>
            <pc:sldMk cId="2996724435" sldId="579"/>
            <ac:spMk id="46" creationId="{B69F87CF-CAB4-0E0D-3856-4D2B50A0FF15}"/>
          </ac:spMkLst>
        </pc:spChg>
        <pc:spChg chg="del">
          <ac:chgData name="#XU HUATAO#" userId="dcedb88f-b779-44fb-a0fb-9df72b185910" providerId="ADAL" clId="{0766D0A3-9277-40CB-AB56-9D744A30AC77}" dt="2023-08-15T04:42:57.159" v="2100" actId="478"/>
          <ac:spMkLst>
            <pc:docMk/>
            <pc:sldMk cId="2996724435" sldId="579"/>
            <ac:spMk id="47" creationId="{FB3920E8-1C60-CC7A-248F-80B1751A01EF}"/>
          </ac:spMkLst>
        </pc:spChg>
        <pc:picChg chg="add mod">
          <ac:chgData name="#XU HUATAO#" userId="dcedb88f-b779-44fb-a0fb-9df72b185910" providerId="ADAL" clId="{0766D0A3-9277-40CB-AB56-9D744A30AC77}" dt="2023-08-15T04:51:48.104" v="2323" actId="1076"/>
          <ac:picMkLst>
            <pc:docMk/>
            <pc:sldMk cId="2996724435" sldId="579"/>
            <ac:picMk id="5" creationId="{C0053870-17D4-E026-C3F9-14F1BCA180A0}"/>
          </ac:picMkLst>
        </pc:picChg>
        <pc:picChg chg="del">
          <ac:chgData name="#XU HUATAO#" userId="dcedb88f-b779-44fb-a0fb-9df72b185910" providerId="ADAL" clId="{0766D0A3-9277-40CB-AB56-9D744A30AC77}" dt="2023-08-15T04:42:56.660" v="2099" actId="478"/>
          <ac:picMkLst>
            <pc:docMk/>
            <pc:sldMk cId="2996724435" sldId="579"/>
            <ac:picMk id="43" creationId="{D1647761-791E-854A-87B5-A4863F88AE1F}"/>
          </ac:picMkLst>
        </pc:picChg>
        <pc:picChg chg="del">
          <ac:chgData name="#XU HUATAO#" userId="dcedb88f-b779-44fb-a0fb-9df72b185910" providerId="ADAL" clId="{0766D0A3-9277-40CB-AB56-9D744A30AC77}" dt="2023-08-15T04:42:58.648" v="2102" actId="478"/>
          <ac:picMkLst>
            <pc:docMk/>
            <pc:sldMk cId="2996724435" sldId="579"/>
            <ac:picMk id="45" creationId="{81DB443D-D225-4903-DE7E-C667706E1B58}"/>
          </ac:picMkLst>
        </pc:picChg>
      </pc:sldChg>
      <pc:sldChg chg="addSp delSp modSp add mod">
        <pc:chgData name="#XU HUATAO#" userId="dcedb88f-b779-44fb-a0fb-9df72b185910" providerId="ADAL" clId="{0766D0A3-9277-40CB-AB56-9D744A30AC77}" dt="2023-08-15T08:40:56.682" v="5776" actId="1035"/>
        <pc:sldMkLst>
          <pc:docMk/>
          <pc:sldMk cId="2822535699" sldId="580"/>
        </pc:sldMkLst>
        <pc:spChg chg="mod">
          <ac:chgData name="#XU HUATAO#" userId="dcedb88f-b779-44fb-a0fb-9df72b185910" providerId="ADAL" clId="{0766D0A3-9277-40CB-AB56-9D744A30AC77}" dt="2023-08-15T08:40:56.682" v="5776" actId="1035"/>
          <ac:spMkLst>
            <pc:docMk/>
            <pc:sldMk cId="2822535699" sldId="580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4:46:12.810" v="2193" actId="20577"/>
          <ac:spMkLst>
            <pc:docMk/>
            <pc:sldMk cId="2822535699" sldId="580"/>
            <ac:spMk id="3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4:47:59.145" v="2212" actId="20577"/>
          <ac:spMkLst>
            <pc:docMk/>
            <pc:sldMk cId="2822535699" sldId="580"/>
            <ac:spMk id="7" creationId="{2B6EDAE0-E55D-B1FB-2177-504A404B83CC}"/>
          </ac:spMkLst>
        </pc:spChg>
        <pc:picChg chg="del">
          <ac:chgData name="#XU HUATAO#" userId="dcedb88f-b779-44fb-a0fb-9df72b185910" providerId="ADAL" clId="{0766D0A3-9277-40CB-AB56-9D744A30AC77}" dt="2023-08-15T04:46:20.537" v="2200" actId="478"/>
          <ac:picMkLst>
            <pc:docMk/>
            <pc:sldMk cId="2822535699" sldId="580"/>
            <ac:picMk id="5" creationId="{C0053870-17D4-E026-C3F9-14F1BCA180A0}"/>
          </ac:picMkLst>
        </pc:picChg>
        <pc:picChg chg="add del mod">
          <ac:chgData name="#XU HUATAO#" userId="dcedb88f-b779-44fb-a0fb-9df72b185910" providerId="ADAL" clId="{0766D0A3-9277-40CB-AB56-9D744A30AC77}" dt="2023-08-15T04:53:17.930" v="2374" actId="478"/>
          <ac:picMkLst>
            <pc:docMk/>
            <pc:sldMk cId="2822535699" sldId="580"/>
            <ac:picMk id="8" creationId="{23C558EC-E23A-DCD4-5345-7C6E75BFD6B8}"/>
          </ac:picMkLst>
        </pc:picChg>
        <pc:picChg chg="add mod">
          <ac:chgData name="#XU HUATAO#" userId="dcedb88f-b779-44fb-a0fb-9df72b185910" providerId="ADAL" clId="{0766D0A3-9277-40CB-AB56-9D744A30AC77}" dt="2023-08-15T04:53:37.223" v="2379" actId="1076"/>
          <ac:picMkLst>
            <pc:docMk/>
            <pc:sldMk cId="2822535699" sldId="580"/>
            <ac:picMk id="10" creationId="{70DE7B91-727D-8892-5263-2564BA84F9F8}"/>
          </ac:picMkLst>
        </pc:picChg>
      </pc:sldChg>
      <pc:sldChg chg="addSp delSp modSp add mod delAnim modAnim">
        <pc:chgData name="#XU HUATAO#" userId="dcedb88f-b779-44fb-a0fb-9df72b185910" providerId="ADAL" clId="{0766D0A3-9277-40CB-AB56-9D744A30AC77}" dt="2023-08-15T09:00:31.511" v="6023"/>
        <pc:sldMkLst>
          <pc:docMk/>
          <pc:sldMk cId="1228677407" sldId="581"/>
        </pc:sldMkLst>
        <pc:spChg chg="mod">
          <ac:chgData name="#XU HUATAO#" userId="dcedb88f-b779-44fb-a0fb-9df72b185910" providerId="ADAL" clId="{0766D0A3-9277-40CB-AB56-9D744A30AC77}" dt="2023-08-15T08:40:59.786" v="5781" actId="1035"/>
          <ac:spMkLst>
            <pc:docMk/>
            <pc:sldMk cId="1228677407" sldId="581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4:49:05.529" v="2249" actId="20577"/>
          <ac:spMkLst>
            <pc:docMk/>
            <pc:sldMk cId="1228677407" sldId="581"/>
            <ac:spMk id="3" creationId="{00000000-0000-0000-0000-000000000000}"/>
          </ac:spMkLst>
        </pc:spChg>
        <pc:spChg chg="del">
          <ac:chgData name="#XU HUATAO#" userId="dcedb88f-b779-44fb-a0fb-9df72b185910" providerId="ADAL" clId="{0766D0A3-9277-40CB-AB56-9D744A30AC77}" dt="2023-08-15T04:49:09.994" v="2251" actId="478"/>
          <ac:spMkLst>
            <pc:docMk/>
            <pc:sldMk cId="1228677407" sldId="581"/>
            <ac:spMk id="7" creationId="{2B6EDAE0-E55D-B1FB-2177-504A404B83CC}"/>
          </ac:spMkLst>
        </pc:spChg>
        <pc:spChg chg="add del mod">
          <ac:chgData name="#XU HUATAO#" userId="dcedb88f-b779-44fb-a0fb-9df72b185910" providerId="ADAL" clId="{0766D0A3-9277-40CB-AB56-9D744A30AC77}" dt="2023-08-15T08:55:11.093" v="5986"/>
          <ac:spMkLst>
            <pc:docMk/>
            <pc:sldMk cId="1228677407" sldId="581"/>
            <ac:spMk id="9" creationId="{DEF03D16-15D8-9939-70D2-C47B5732261C}"/>
          </ac:spMkLst>
        </pc:spChg>
        <pc:spChg chg="add mod">
          <ac:chgData name="#XU HUATAO#" userId="dcedb88f-b779-44fb-a0fb-9df72b185910" providerId="ADAL" clId="{0766D0A3-9277-40CB-AB56-9D744A30AC77}" dt="2023-08-15T08:55:09.947" v="5984" actId="1076"/>
          <ac:spMkLst>
            <pc:docMk/>
            <pc:sldMk cId="1228677407" sldId="581"/>
            <ac:spMk id="10" creationId="{E2D922D7-A99E-0654-AF31-33C4D47BB94A}"/>
          </ac:spMkLst>
        </pc:spChg>
        <pc:picChg chg="add mod">
          <ac:chgData name="#XU HUATAO#" userId="dcedb88f-b779-44fb-a0fb-9df72b185910" providerId="ADAL" clId="{0766D0A3-9277-40CB-AB56-9D744A30AC77}" dt="2023-08-15T04:52:00.321" v="2325" actId="1076"/>
          <ac:picMkLst>
            <pc:docMk/>
            <pc:sldMk cId="1228677407" sldId="581"/>
            <ac:picMk id="5" creationId="{5E0ED7D1-8591-EAD8-A03E-AD33F0E2A95E}"/>
          </ac:picMkLst>
        </pc:picChg>
        <pc:picChg chg="del">
          <ac:chgData name="#XU HUATAO#" userId="dcedb88f-b779-44fb-a0fb-9df72b185910" providerId="ADAL" clId="{0766D0A3-9277-40CB-AB56-9D744A30AC77}" dt="2023-08-15T04:49:08.938" v="2250" actId="478"/>
          <ac:picMkLst>
            <pc:docMk/>
            <pc:sldMk cId="1228677407" sldId="581"/>
            <ac:picMk id="8" creationId="{23C558EC-E23A-DCD4-5345-7C6E75BFD6B8}"/>
          </ac:picMkLst>
        </pc:picChg>
      </pc:sldChg>
      <pc:sldChg chg="addSp delSp modSp add mod delAnim modAnim">
        <pc:chgData name="#XU HUATAO#" userId="dcedb88f-b779-44fb-a0fb-9df72b185910" providerId="ADAL" clId="{0766D0A3-9277-40CB-AB56-9D744A30AC77}" dt="2023-08-15T09:02:33.252" v="6100" actId="1076"/>
        <pc:sldMkLst>
          <pc:docMk/>
          <pc:sldMk cId="1701717270" sldId="582"/>
        </pc:sldMkLst>
        <pc:spChg chg="mod">
          <ac:chgData name="#XU HUATAO#" userId="dcedb88f-b779-44fb-a0fb-9df72b185910" providerId="ADAL" clId="{0766D0A3-9277-40CB-AB56-9D744A30AC77}" dt="2023-08-15T08:41:04.154" v="5786" actId="1035"/>
          <ac:spMkLst>
            <pc:docMk/>
            <pc:sldMk cId="1701717270" sldId="582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6:31:16.206" v="2436" actId="20577"/>
          <ac:spMkLst>
            <pc:docMk/>
            <pc:sldMk cId="1701717270" sldId="582"/>
            <ac:spMk id="3" creationId="{00000000-0000-0000-0000-000000000000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4" creationId="{1F3156F0-11AD-9379-00C6-A33B7D8951CC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7" creationId="{E05D8561-F262-DAB0-5157-CB95130E9DB8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8" creationId="{45DC47AD-E8F1-8261-EF91-4ECEB2EC0B2A}"/>
          </ac:spMkLst>
        </pc:spChg>
        <pc:spChg chg="del">
          <ac:chgData name="#XU HUATAO#" userId="dcedb88f-b779-44fb-a0fb-9df72b185910" providerId="ADAL" clId="{0766D0A3-9277-40CB-AB56-9D744A30AC77}" dt="2023-08-15T04:54:45.963" v="2427" actId="478"/>
          <ac:spMkLst>
            <pc:docMk/>
            <pc:sldMk cId="1701717270" sldId="582"/>
            <ac:spMk id="9" creationId="{DEF03D16-15D8-9939-70D2-C47B5732261C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1" creationId="{D03DFED6-2FCD-F586-7C79-DDEED8F32CAE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2" creationId="{42280C9D-79E7-C536-A284-06675EB2A1B5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4" creationId="{57ABAF95-9AEB-2D95-70B6-BC21A2547409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5" creationId="{2A3D3D90-6D8D-A189-8931-3410DEEAB0AD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7" creationId="{3A8515E7-ADB1-2D89-088C-93633D7368AF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8" creationId="{5D71AAC6-FDFB-3225-2736-7EBB5A2EAACF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20" creationId="{51447379-4782-5C47-00CC-5E0B83641DD8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21" creationId="{4EFBA99A-F3D2-D0EF-1D8E-AE07F41E2022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23" creationId="{C9DB82EB-480C-10D2-62AB-F35588DA40F1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24" creationId="{E223FF08-D3DC-17B0-6C42-9D5BC8537BAE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26" creationId="{3A0ABEDD-2AB3-8F0A-9F97-DD319F5664E0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28" creationId="{0D9D7527-5CB4-D2A8-D19C-D79C756C360B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29" creationId="{26F3ADA3-CC70-A983-B46F-6DB9B20AEBD9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30" creationId="{F149AA28-809F-C4CF-BC6A-6FF67BD07816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32" creationId="{42CE329A-C2DC-9718-8B1B-4FF314EA4D66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33" creationId="{AEBEDD40-314E-C784-9A0B-12D80B3E36B5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34" creationId="{99AA4DD5-DF16-937B-8247-ACD1388B3548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35" creationId="{2997BF70-1221-DDFD-AE5C-E271825EB4EB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38" creationId="{5CABBC83-CA08-EE27-3B38-9F073A6E1970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39" creationId="{333B7CCB-188A-E739-8189-B6DAECF22E2E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40" creationId="{2BC7C6DE-7CD1-2ACA-3A6A-10E77C7C66A9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42" creationId="{9219ACE0-E493-E6DA-9B31-CD1EC3AD4F8F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43" creationId="{6AEF80EE-BF73-4E11-DF43-F139F2168DB9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45" creationId="{DC9D0CF6-6DCB-5AA3-6358-D878772DD6BE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46" creationId="{E68B9CB9-3103-4D58-0C41-4223116A727D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47" creationId="{DC63CFAE-D594-6460-A81B-95ABBB2AB056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48" creationId="{1AD94045-15E3-9FFF-C4C2-FFFBC4FEF66E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50" creationId="{3E132AE0-EF29-DEE7-7793-C0E812EA69B7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51" creationId="{9F66F46E-F556-5695-4235-AB35125F2C83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52" creationId="{57FD8574-8ACE-B1A3-55C7-D2EB6CC71F6C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55" creationId="{92407CF2-55E4-F9AF-E13D-8B6666C495A2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56" creationId="{0ED0617A-2E10-5803-FB65-97637760026C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58" creationId="{3C438B91-7CA9-48F7-D341-18862744D3CF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59" creationId="{9D0D0FAD-2B5C-766D-6E9D-943A9A6A89A5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61" creationId="{E878FF74-8DB7-FDA3-2969-06E580DCFFF5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62" creationId="{499A24C8-C171-4EE7-72E1-12AA262A7BA6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64" creationId="{061D23AC-A768-6F35-0B56-9232DDF2B260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65" creationId="{A4907413-40E1-8DBD-D300-BF3E6D98F4CA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67" creationId="{F27E412E-D2CB-8E4B-3E79-2D520DFF2D92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68" creationId="{198E65BE-CA3D-DB7E-B9D1-6596BD219AE3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70" creationId="{69E9E69D-8E1A-3D0C-CDAE-855BA11AEF5F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72" creationId="{55FEFB8C-863D-FA1C-71D3-09467A53779C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73" creationId="{8D232618-B7B2-B6A3-F095-A8229C6C505C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75" creationId="{29168F30-F043-7153-CD16-00005A752A1E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76" creationId="{5D3D1BA4-7235-EB07-6170-6F807C3F2032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77" creationId="{A6276BE2-C874-FD7B-9747-0CC4A8AFBAFA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78" creationId="{CD7BC2AE-CE22-624C-01E8-00308E23A4D0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79" creationId="{D7CE587D-0A2D-CA74-CC26-CF6F74966C64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80" creationId="{F6CFBDBC-9496-4C87-3368-551EC7402B57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81" creationId="{FE7B98D3-60F8-8679-E946-4F7CFAA2FB15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82" creationId="{E279B3BE-80B4-140E-45C9-1F1D4D51C710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83" creationId="{436AFB39-C05F-56FB-14F8-5616AA9C7CC5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84" creationId="{F1CD2BC3-A9DE-E3A4-9661-6B820EE7DF9F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85" creationId="{4F89A412-93C8-14CD-EBB4-EB39B9EB7D07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86" creationId="{EE64EC5C-1717-BAA7-66BC-4329F974C21C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88" creationId="{230DFA9A-3475-C649-0511-4981889179F4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89" creationId="{9AFA811C-9D8E-A3B8-39B5-C69E91D44703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90" creationId="{C7A8C34D-ADAD-D9D7-626F-4D154106FDD3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92" creationId="{919AC616-23DE-4921-734A-59F121872191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93" creationId="{4A70A1C2-58CC-B214-AABC-ABC1670CEFE7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94" creationId="{92545EB5-11B1-7385-5F63-45F70EB65E3A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96" creationId="{242D0059-5827-75FD-3613-51DC620B4947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97" creationId="{FCA50194-BB0E-0FA1-7216-2DDE8BC427C0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98" creationId="{B8C041D5-5CA2-7E11-2F52-B2E3E0B0D47D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00" creationId="{54C88BAE-125A-37A3-9275-28FC8E3CD29D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01" creationId="{15EC1E2D-978A-CE5A-A2AE-8CC56619834C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102" creationId="{8D06759E-08FE-145E-F3D0-063F16DA8D9A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103" creationId="{6D49874F-792D-912A-A0C7-759676BF090D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104" creationId="{FFCE7880-FF7C-FE04-854E-0C0EF4990CF0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105" creationId="{AAA1EFBF-25F5-B13B-A6EF-AC196CB4FB08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106" creationId="{095472D7-9660-C591-BBCD-79679796B183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109" creationId="{FF5DE838-382D-5149-9443-2D74EFD334B5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110" creationId="{D12DC62C-D518-E729-72C5-FFBB89ABB886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12" creationId="{1911ADB9-37FF-784E-73A2-409C00D9547B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13" creationId="{B294E1E2-B2BD-8B73-40FD-CAC123EEA50B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15" creationId="{A032D9FC-A0C1-0BD0-CE89-4E7D3C94F1C8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16" creationId="{EC7C1966-1113-D18D-0894-D5106E88D081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18" creationId="{82B3260E-FFCF-4F4F-2FBA-D1C6FA69C03E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19" creationId="{9360104A-500D-E9D8-28F0-85AA4659D29D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21" creationId="{339A39A0-C5ED-29D9-B433-6EE98A1EFF0B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22" creationId="{FD3DAF3F-6A68-A090-2437-EAA0C95A7499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123" creationId="{E35CEACE-8FC2-A2D7-23E8-CE6C66A6823D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25" creationId="{B0F2FCFF-0FFE-97D9-9C83-544A45CA9A0B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26" creationId="{828DE9F5-B642-B7A9-2FC6-36B65AB422E8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28" creationId="{E7D98751-28C5-3747-7729-6C6136DDD25D}"/>
          </ac:spMkLst>
        </pc:spChg>
        <pc:spChg chg="mod">
          <ac:chgData name="#XU HUATAO#" userId="dcedb88f-b779-44fb-a0fb-9df72b185910" providerId="ADAL" clId="{0766D0A3-9277-40CB-AB56-9D744A30AC77}" dt="2023-08-15T06:33:59.795" v="2437"/>
          <ac:spMkLst>
            <pc:docMk/>
            <pc:sldMk cId="1701717270" sldId="582"/>
            <ac:spMk id="129" creationId="{D68D686A-9BF4-589E-3E3D-3539750D7C6A}"/>
          </ac:spMkLst>
        </pc:spChg>
        <pc:spChg chg="add del mod">
          <ac:chgData name="#XU HUATAO#" userId="dcedb88f-b779-44fb-a0fb-9df72b185910" providerId="ADAL" clId="{0766D0A3-9277-40CB-AB56-9D744A30AC77}" dt="2023-08-15T06:34:19.518" v="2440"/>
          <ac:spMkLst>
            <pc:docMk/>
            <pc:sldMk cId="1701717270" sldId="582"/>
            <ac:spMk id="130" creationId="{867638B0-F10C-8D35-8D9B-690E2BFFCE4B}"/>
          </ac:spMkLst>
        </pc:spChg>
        <pc:spChg chg="add del mod">
          <ac:chgData name="#XU HUATAO#" userId="dcedb88f-b779-44fb-a0fb-9df72b185910" providerId="ADAL" clId="{0766D0A3-9277-40CB-AB56-9D744A30AC77}" dt="2023-08-15T09:02:11.748" v="6090" actId="478"/>
          <ac:spMkLst>
            <pc:docMk/>
            <pc:sldMk cId="1701717270" sldId="582"/>
            <ac:spMk id="135" creationId="{F3D578FE-7AAC-93DA-F624-B9E36FE1747E}"/>
          </ac:spMkLst>
        </pc:spChg>
        <pc:spChg chg="add del mod">
          <ac:chgData name="#XU HUATAO#" userId="dcedb88f-b779-44fb-a0fb-9df72b185910" providerId="ADAL" clId="{0766D0A3-9277-40CB-AB56-9D744A30AC77}" dt="2023-08-15T09:02:11.748" v="6090" actId="478"/>
          <ac:spMkLst>
            <pc:docMk/>
            <pc:sldMk cId="1701717270" sldId="582"/>
            <ac:spMk id="136" creationId="{566E88FC-8B64-DAE1-49E5-0EAB0E6E4540}"/>
          </ac:spMkLst>
        </pc:spChg>
        <pc:spChg chg="add del mod">
          <ac:chgData name="#XU HUATAO#" userId="dcedb88f-b779-44fb-a0fb-9df72b185910" providerId="ADAL" clId="{0766D0A3-9277-40CB-AB56-9D744A30AC77}" dt="2023-08-15T09:02:11.748" v="6090" actId="478"/>
          <ac:spMkLst>
            <pc:docMk/>
            <pc:sldMk cId="1701717270" sldId="582"/>
            <ac:spMk id="137" creationId="{E2027E15-57B7-C541-68C2-6B861A0FFDA9}"/>
          </ac:spMkLst>
        </pc:spChg>
        <pc:spChg chg="add del mod">
          <ac:chgData name="#XU HUATAO#" userId="dcedb88f-b779-44fb-a0fb-9df72b185910" providerId="ADAL" clId="{0766D0A3-9277-40CB-AB56-9D744A30AC77}" dt="2023-08-15T09:02:11.748" v="6090" actId="478"/>
          <ac:spMkLst>
            <pc:docMk/>
            <pc:sldMk cId="1701717270" sldId="582"/>
            <ac:spMk id="139" creationId="{065FDAFB-791A-7B37-8A36-75A066F0196C}"/>
          </ac:spMkLst>
        </pc:spChg>
        <pc:spChg chg="add del mod">
          <ac:chgData name="#XU HUATAO#" userId="dcedb88f-b779-44fb-a0fb-9df72b185910" providerId="ADAL" clId="{0766D0A3-9277-40CB-AB56-9D744A30AC77}" dt="2023-08-15T09:02:11.748" v="6090" actId="478"/>
          <ac:spMkLst>
            <pc:docMk/>
            <pc:sldMk cId="1701717270" sldId="582"/>
            <ac:spMk id="157" creationId="{2828EF0C-0A23-65A3-1EC3-8BB386F3BD43}"/>
          </ac:spMkLst>
        </pc:spChg>
        <pc:spChg chg="add del mod">
          <ac:chgData name="#XU HUATAO#" userId="dcedb88f-b779-44fb-a0fb-9df72b185910" providerId="ADAL" clId="{0766D0A3-9277-40CB-AB56-9D744A30AC77}" dt="2023-08-15T09:02:11.748" v="6090" actId="478"/>
          <ac:spMkLst>
            <pc:docMk/>
            <pc:sldMk cId="1701717270" sldId="582"/>
            <ac:spMk id="162" creationId="{3BBF4D14-5184-78B3-DAEA-CF224667CA40}"/>
          </ac:spMkLst>
        </pc:spChg>
        <pc:spChg chg="add del mod">
          <ac:chgData name="#XU HUATAO#" userId="dcedb88f-b779-44fb-a0fb-9df72b185910" providerId="ADAL" clId="{0766D0A3-9277-40CB-AB56-9D744A30AC77}" dt="2023-08-15T09:02:11.748" v="6090" actId="478"/>
          <ac:spMkLst>
            <pc:docMk/>
            <pc:sldMk cId="1701717270" sldId="582"/>
            <ac:spMk id="163" creationId="{783F7846-A3A3-82B6-CFCD-F9D21EF8AEA0}"/>
          </ac:spMkLst>
        </pc:spChg>
        <pc:spChg chg="add del mod">
          <ac:chgData name="#XU HUATAO#" userId="dcedb88f-b779-44fb-a0fb-9df72b185910" providerId="ADAL" clId="{0766D0A3-9277-40CB-AB56-9D744A30AC77}" dt="2023-08-15T06:49:21.324" v="2629" actId="478"/>
          <ac:spMkLst>
            <pc:docMk/>
            <pc:sldMk cId="1701717270" sldId="582"/>
            <ac:spMk id="166" creationId="{FDE2B720-F052-5F63-130A-8D5DA2A4256F}"/>
          </ac:spMkLst>
        </pc:spChg>
        <pc:spChg chg="add del mod">
          <ac:chgData name="#XU HUATAO#" userId="dcedb88f-b779-44fb-a0fb-9df72b185910" providerId="ADAL" clId="{0766D0A3-9277-40CB-AB56-9D744A30AC77}" dt="2023-08-15T08:54:57.947" v="5978"/>
          <ac:spMkLst>
            <pc:docMk/>
            <pc:sldMk cId="1701717270" sldId="582"/>
            <ac:spMk id="167" creationId="{AA69AD98-B81B-F533-4437-5130ABF7712B}"/>
          </ac:spMkLst>
        </pc:spChg>
        <pc:spChg chg="add mod">
          <ac:chgData name="#XU HUATAO#" userId="dcedb88f-b779-44fb-a0fb-9df72b185910" providerId="ADAL" clId="{0766D0A3-9277-40CB-AB56-9D744A30AC77}" dt="2023-08-15T08:55:18.512" v="6006" actId="1038"/>
          <ac:spMkLst>
            <pc:docMk/>
            <pc:sldMk cId="1701717270" sldId="582"/>
            <ac:spMk id="169" creationId="{16ED6C5B-CA5E-3EA3-5E91-394EE41A5D0E}"/>
          </ac:spMkLst>
        </pc:spChg>
        <pc:spChg chg="add del mod">
          <ac:chgData name="#XU HUATAO#" userId="dcedb88f-b779-44fb-a0fb-9df72b185910" providerId="ADAL" clId="{0766D0A3-9277-40CB-AB56-9D744A30AC77}" dt="2023-08-15T09:02:16.715" v="6094"/>
          <ac:spMkLst>
            <pc:docMk/>
            <pc:sldMk cId="1701717270" sldId="582"/>
            <ac:spMk id="172" creationId="{E07A6DE8-7892-01AF-45DC-1825450018A2}"/>
          </ac:spMkLst>
        </pc:spChg>
        <pc:spChg chg="add del mod">
          <ac:chgData name="#XU HUATAO#" userId="dcedb88f-b779-44fb-a0fb-9df72b185910" providerId="ADAL" clId="{0766D0A3-9277-40CB-AB56-9D744A30AC77}" dt="2023-08-15T09:02:16.715" v="6094"/>
          <ac:spMkLst>
            <pc:docMk/>
            <pc:sldMk cId="1701717270" sldId="582"/>
            <ac:spMk id="173" creationId="{E3C2BB6D-C246-6F2C-2D30-6F3C6C2E51C9}"/>
          </ac:spMkLst>
        </pc:spChg>
        <pc:spChg chg="add del mod">
          <ac:chgData name="#XU HUATAO#" userId="dcedb88f-b779-44fb-a0fb-9df72b185910" providerId="ADAL" clId="{0766D0A3-9277-40CB-AB56-9D744A30AC77}" dt="2023-08-15T09:02:16.715" v="6094"/>
          <ac:spMkLst>
            <pc:docMk/>
            <pc:sldMk cId="1701717270" sldId="582"/>
            <ac:spMk id="174" creationId="{355FEAF9-0288-56A9-6791-5165537AF4DC}"/>
          </ac:spMkLst>
        </pc:spChg>
        <pc:spChg chg="add del mod">
          <ac:chgData name="#XU HUATAO#" userId="dcedb88f-b779-44fb-a0fb-9df72b185910" providerId="ADAL" clId="{0766D0A3-9277-40CB-AB56-9D744A30AC77}" dt="2023-08-15T09:02:16.715" v="6094"/>
          <ac:spMkLst>
            <pc:docMk/>
            <pc:sldMk cId="1701717270" sldId="582"/>
            <ac:spMk id="176" creationId="{CDBAEB9E-0D8D-DEC8-DFEC-BED29FEF8814}"/>
          </ac:spMkLst>
        </pc:spChg>
        <pc:spChg chg="add del mod">
          <ac:chgData name="#XU HUATAO#" userId="dcedb88f-b779-44fb-a0fb-9df72b185910" providerId="ADAL" clId="{0766D0A3-9277-40CB-AB56-9D744A30AC77}" dt="2023-08-15T09:02:16.715" v="6094"/>
          <ac:spMkLst>
            <pc:docMk/>
            <pc:sldMk cId="1701717270" sldId="582"/>
            <ac:spMk id="178" creationId="{10ECE9C7-C87A-9C25-A36E-3C010DC9C2C2}"/>
          </ac:spMkLst>
        </pc:spChg>
        <pc:spChg chg="add del mod">
          <ac:chgData name="#XU HUATAO#" userId="dcedb88f-b779-44fb-a0fb-9df72b185910" providerId="ADAL" clId="{0766D0A3-9277-40CB-AB56-9D744A30AC77}" dt="2023-08-15T09:02:16.715" v="6094"/>
          <ac:spMkLst>
            <pc:docMk/>
            <pc:sldMk cId="1701717270" sldId="582"/>
            <ac:spMk id="180" creationId="{8A405E5C-3C39-C6E0-3A23-1F0368788AA2}"/>
          </ac:spMkLst>
        </pc:spChg>
        <pc:spChg chg="add del mod">
          <ac:chgData name="#XU HUATAO#" userId="dcedb88f-b779-44fb-a0fb-9df72b185910" providerId="ADAL" clId="{0766D0A3-9277-40CB-AB56-9D744A30AC77}" dt="2023-08-15T09:02:16.715" v="6094"/>
          <ac:spMkLst>
            <pc:docMk/>
            <pc:sldMk cId="1701717270" sldId="582"/>
            <ac:spMk id="181" creationId="{73CF70CF-7AA0-A3E1-7E50-F46E05BBD575}"/>
          </ac:spMkLst>
        </pc:spChg>
        <pc:spChg chg="add del mod">
          <ac:chgData name="#XU HUATAO#" userId="dcedb88f-b779-44fb-a0fb-9df72b185910" providerId="ADAL" clId="{0766D0A3-9277-40CB-AB56-9D744A30AC77}" dt="2023-08-15T09:02:16.715" v="6094"/>
          <ac:spMkLst>
            <pc:docMk/>
            <pc:sldMk cId="1701717270" sldId="582"/>
            <ac:spMk id="183" creationId="{70432C6A-D11A-E2E1-41C0-90F7DBFAAB37}"/>
          </ac:spMkLst>
        </pc:spChg>
        <pc:spChg chg="add mod">
          <ac:chgData name="#XU HUATAO#" userId="dcedb88f-b779-44fb-a0fb-9df72b185910" providerId="ADAL" clId="{0766D0A3-9277-40CB-AB56-9D744A30AC77}" dt="2023-08-15T09:02:23.022" v="6095"/>
          <ac:spMkLst>
            <pc:docMk/>
            <pc:sldMk cId="1701717270" sldId="582"/>
            <ac:spMk id="187" creationId="{E7AB3C86-BDB9-BCC0-1579-870D1083C92F}"/>
          </ac:spMkLst>
        </pc:spChg>
        <pc:spChg chg="add mod">
          <ac:chgData name="#XU HUATAO#" userId="dcedb88f-b779-44fb-a0fb-9df72b185910" providerId="ADAL" clId="{0766D0A3-9277-40CB-AB56-9D744A30AC77}" dt="2023-08-15T09:02:23.022" v="6095"/>
          <ac:spMkLst>
            <pc:docMk/>
            <pc:sldMk cId="1701717270" sldId="582"/>
            <ac:spMk id="188" creationId="{700501E3-B5ED-F834-A836-409632981DB9}"/>
          </ac:spMkLst>
        </pc:spChg>
        <pc:spChg chg="add mod">
          <ac:chgData name="#XU HUATAO#" userId="dcedb88f-b779-44fb-a0fb-9df72b185910" providerId="ADAL" clId="{0766D0A3-9277-40CB-AB56-9D744A30AC77}" dt="2023-08-15T09:02:23.022" v="6095"/>
          <ac:spMkLst>
            <pc:docMk/>
            <pc:sldMk cId="1701717270" sldId="582"/>
            <ac:spMk id="189" creationId="{8A07E9F3-09C4-CE93-3F9D-9CA0BC0812B5}"/>
          </ac:spMkLst>
        </pc:spChg>
        <pc:spChg chg="add mod">
          <ac:chgData name="#XU HUATAO#" userId="dcedb88f-b779-44fb-a0fb-9df72b185910" providerId="ADAL" clId="{0766D0A3-9277-40CB-AB56-9D744A30AC77}" dt="2023-08-15T09:02:23.022" v="6095"/>
          <ac:spMkLst>
            <pc:docMk/>
            <pc:sldMk cId="1701717270" sldId="582"/>
            <ac:spMk id="191" creationId="{45C02931-D7B6-BDF9-D5A7-684A6753CC53}"/>
          </ac:spMkLst>
        </pc:spChg>
        <pc:spChg chg="add mod">
          <ac:chgData name="#XU HUATAO#" userId="dcedb88f-b779-44fb-a0fb-9df72b185910" providerId="ADAL" clId="{0766D0A3-9277-40CB-AB56-9D744A30AC77}" dt="2023-08-15T09:02:23.022" v="6095"/>
          <ac:spMkLst>
            <pc:docMk/>
            <pc:sldMk cId="1701717270" sldId="582"/>
            <ac:spMk id="2051" creationId="{D7ED87B9-B957-2563-1FDE-3CA7F072E8B0}"/>
          </ac:spMkLst>
        </pc:spChg>
        <pc:spChg chg="add mod">
          <ac:chgData name="#XU HUATAO#" userId="dcedb88f-b779-44fb-a0fb-9df72b185910" providerId="ADAL" clId="{0766D0A3-9277-40CB-AB56-9D744A30AC77}" dt="2023-08-15T09:02:23.022" v="6095"/>
          <ac:spMkLst>
            <pc:docMk/>
            <pc:sldMk cId="1701717270" sldId="582"/>
            <ac:spMk id="2054" creationId="{10216C04-34EF-B20E-A499-18A05FB79A6F}"/>
          </ac:spMkLst>
        </pc:spChg>
        <pc:spChg chg="add mod">
          <ac:chgData name="#XU HUATAO#" userId="dcedb88f-b779-44fb-a0fb-9df72b185910" providerId="ADAL" clId="{0766D0A3-9277-40CB-AB56-9D744A30AC77}" dt="2023-08-15T09:02:23.022" v="6095"/>
          <ac:spMkLst>
            <pc:docMk/>
            <pc:sldMk cId="1701717270" sldId="582"/>
            <ac:spMk id="2055" creationId="{A2CDD600-7F43-1B84-CE6D-ED5CD0397552}"/>
          </ac:spMkLst>
        </pc:spChg>
        <pc:spChg chg="add del mod">
          <ac:chgData name="#XU HUATAO#" userId="dcedb88f-b779-44fb-a0fb-9df72b185910" providerId="ADAL" clId="{0766D0A3-9277-40CB-AB56-9D744A30AC77}" dt="2023-08-15T09:02:26.608" v="6096" actId="478"/>
          <ac:spMkLst>
            <pc:docMk/>
            <pc:sldMk cId="1701717270" sldId="582"/>
            <ac:spMk id="2057" creationId="{14E890D7-E5D3-0287-54A1-B244568BF0B8}"/>
          </ac:spMkLst>
        </pc:s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10" creationId="{194A13F9-C1A0-37D5-6608-02B4D459A8B8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13" creationId="{FBC7675F-066C-16E3-0221-D1F45D62B383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16" creationId="{5B475874-A22F-C3D6-1A8C-5F391AD600E7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19" creationId="{70E91E19-8EBD-342C-CC00-4104EE60E393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22" creationId="{AAB2986A-C01A-C651-09A2-01F058E542ED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25" creationId="{AE69F5AC-3BB1-2718-94EF-DF10198787FF}"/>
          </ac:grpSpMkLst>
        </pc:grpChg>
        <pc:grpChg chg="mod">
          <ac:chgData name="#XU HUATAO#" userId="dcedb88f-b779-44fb-a0fb-9df72b185910" providerId="ADAL" clId="{0766D0A3-9277-40CB-AB56-9D744A30AC77}" dt="2023-08-15T06:33:59.795" v="2437"/>
          <ac:grpSpMkLst>
            <pc:docMk/>
            <pc:sldMk cId="1701717270" sldId="582"/>
            <ac:grpSpMk id="27" creationId="{C3BE682F-4DC8-78F4-BF69-6BD41F3BA36E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31" creationId="{AA932BFD-AA88-E7BD-2154-7AE0C77AF792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37" creationId="{984B7713-424B-E46C-6C0C-0F1728429EF8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44" creationId="{D5D54401-FB3B-1817-6C4F-35F0E1DB0F42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54" creationId="{8A38D721-6C87-77E6-E5B4-5601E80AFD27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57" creationId="{4F069735-3B8B-74D5-B84F-EB84BCC2A34C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60" creationId="{17070F7C-0D2D-1D81-49F1-6C451C494018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63" creationId="{1D3F1BFB-E4E1-3662-CD75-90E07A6170FC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66" creationId="{11BA1311-6C94-5DAF-C155-388478B6C4CD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69" creationId="{D6B0740E-C986-C850-22BB-93C4E7979AEF}"/>
          </ac:grpSpMkLst>
        </pc:grpChg>
        <pc:grpChg chg="mod">
          <ac:chgData name="#XU HUATAO#" userId="dcedb88f-b779-44fb-a0fb-9df72b185910" providerId="ADAL" clId="{0766D0A3-9277-40CB-AB56-9D744A30AC77}" dt="2023-08-15T06:33:59.795" v="2437"/>
          <ac:grpSpMkLst>
            <pc:docMk/>
            <pc:sldMk cId="1701717270" sldId="582"/>
            <ac:grpSpMk id="71" creationId="{79C26F0B-8179-3858-142F-0999AA9DD6F1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74" creationId="{7C62D139-08C3-3CCE-1390-F15BEC44365F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87" creationId="{88975DE6-83C6-B6E5-8853-B7A5FA2CBAE3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91" creationId="{4B4FDB27-BCB8-57E9-6F2C-7E73779F627D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95" creationId="{29E490D1-4BC0-EBE2-9313-0E53BB67D2BA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99" creationId="{BC59ED06-61DF-1D77-47D0-E7474EF4134C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111" creationId="{1EDF82C7-4E81-B11C-4BF5-FD6416DB26A7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114" creationId="{A069F76B-0D08-7887-156C-506F1A30032D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117" creationId="{9ABAE5C3-894B-F983-8204-00A98089B41B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120" creationId="{71689E50-E270-3E28-B705-9354BF12691F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124" creationId="{FFFE0C50-3B19-8388-A87F-571B68129332}"/>
          </ac:grpSpMkLst>
        </pc:grpChg>
        <pc:grpChg chg="add del mod">
          <ac:chgData name="#XU HUATAO#" userId="dcedb88f-b779-44fb-a0fb-9df72b185910" providerId="ADAL" clId="{0766D0A3-9277-40CB-AB56-9D744A30AC77}" dt="2023-08-15T06:34:19.518" v="2440"/>
          <ac:grpSpMkLst>
            <pc:docMk/>
            <pc:sldMk cId="1701717270" sldId="582"/>
            <ac:grpSpMk id="127" creationId="{6F6C06ED-EC7B-4759-4E3A-1B15A11B171D}"/>
          </ac:grpSpMkLst>
        </pc:grpChg>
        <pc:picChg chg="del">
          <ac:chgData name="#XU HUATAO#" userId="dcedb88f-b779-44fb-a0fb-9df72b185910" providerId="ADAL" clId="{0766D0A3-9277-40CB-AB56-9D744A30AC77}" dt="2023-08-15T04:54:44.700" v="2426" actId="478"/>
          <ac:picMkLst>
            <pc:docMk/>
            <pc:sldMk cId="1701717270" sldId="582"/>
            <ac:picMk id="5" creationId="{5E0ED7D1-8591-EAD8-A03E-AD33F0E2A95E}"/>
          </ac:picMkLst>
        </pc:picChg>
        <pc:picChg chg="add del mod">
          <ac:chgData name="#XU HUATAO#" userId="dcedb88f-b779-44fb-a0fb-9df72b185910" providerId="ADAL" clId="{0766D0A3-9277-40CB-AB56-9D744A30AC77}" dt="2023-08-15T09:02:13.202" v="6092" actId="478"/>
          <ac:picMkLst>
            <pc:docMk/>
            <pc:sldMk cId="1701717270" sldId="582"/>
            <ac:picMk id="133" creationId="{A9C4AAB4-6617-E8DC-A92F-B40A6CA553A8}"/>
          </ac:picMkLst>
        </pc:picChg>
        <pc:picChg chg="add del mod">
          <ac:chgData name="#XU HUATAO#" userId="dcedb88f-b779-44fb-a0fb-9df72b185910" providerId="ADAL" clId="{0766D0A3-9277-40CB-AB56-9D744A30AC77}" dt="2023-08-15T06:49:01.868" v="2623" actId="478"/>
          <ac:picMkLst>
            <pc:docMk/>
            <pc:sldMk cId="1701717270" sldId="582"/>
            <ac:picMk id="151" creationId="{9869C228-28AA-8179-A5AA-F7649648FBF2}"/>
          </ac:picMkLst>
        </pc:picChg>
        <pc:picChg chg="add del mod">
          <ac:chgData name="#XU HUATAO#" userId="dcedb88f-b779-44fb-a0fb-9df72b185910" providerId="ADAL" clId="{0766D0A3-9277-40CB-AB56-9D744A30AC77}" dt="2023-08-15T06:41:41.737" v="2556" actId="478"/>
          <ac:picMkLst>
            <pc:docMk/>
            <pc:sldMk cId="1701717270" sldId="582"/>
            <ac:picMk id="153" creationId="{4BE9D676-694C-18DE-D431-90B2822722DF}"/>
          </ac:picMkLst>
        </pc:picChg>
        <pc:picChg chg="add del mod">
          <ac:chgData name="#XU HUATAO#" userId="dcedb88f-b779-44fb-a0fb-9df72b185910" providerId="ADAL" clId="{0766D0A3-9277-40CB-AB56-9D744A30AC77}" dt="2023-08-15T09:02:12.739" v="6091" actId="478"/>
          <ac:picMkLst>
            <pc:docMk/>
            <pc:sldMk cId="1701717270" sldId="582"/>
            <ac:picMk id="155" creationId="{2FF8BE02-E8B8-2037-FCAA-C595A091BBB7}"/>
          </ac:picMkLst>
        </pc:picChg>
        <pc:picChg chg="add del mod">
          <ac:chgData name="#XU HUATAO#" userId="dcedb88f-b779-44fb-a0fb-9df72b185910" providerId="ADAL" clId="{0766D0A3-9277-40CB-AB56-9D744A30AC77}" dt="2023-08-15T09:02:11.748" v="6090" actId="478"/>
          <ac:picMkLst>
            <pc:docMk/>
            <pc:sldMk cId="1701717270" sldId="582"/>
            <ac:picMk id="165" creationId="{145C59F0-A309-10C7-FFAB-C918840DD28C}"/>
          </ac:picMkLst>
        </pc:picChg>
        <pc:picChg chg="add del mod">
          <ac:chgData name="#XU HUATAO#" userId="dcedb88f-b779-44fb-a0fb-9df72b185910" providerId="ADAL" clId="{0766D0A3-9277-40CB-AB56-9D744A30AC77}" dt="2023-08-15T09:02:16.715" v="6094"/>
          <ac:picMkLst>
            <pc:docMk/>
            <pc:sldMk cId="1701717270" sldId="582"/>
            <ac:picMk id="170" creationId="{F49B9EA5-B3DF-B4BC-9405-AF3C35B5E9CA}"/>
          </ac:picMkLst>
        </pc:picChg>
        <pc:picChg chg="add del mod">
          <ac:chgData name="#XU HUATAO#" userId="dcedb88f-b779-44fb-a0fb-9df72b185910" providerId="ADAL" clId="{0766D0A3-9277-40CB-AB56-9D744A30AC77}" dt="2023-08-15T09:02:16.715" v="6094"/>
          <ac:picMkLst>
            <pc:docMk/>
            <pc:sldMk cId="1701717270" sldId="582"/>
            <ac:picMk id="182" creationId="{60A3924A-689E-4858-E9EC-5731CCD82E65}"/>
          </ac:picMkLst>
        </pc:picChg>
        <pc:picChg chg="add del mod">
          <ac:chgData name="#XU HUATAO#" userId="dcedb88f-b779-44fb-a0fb-9df72b185910" providerId="ADAL" clId="{0766D0A3-9277-40CB-AB56-9D744A30AC77}" dt="2023-08-15T09:02:16.715" v="6094"/>
          <ac:picMkLst>
            <pc:docMk/>
            <pc:sldMk cId="1701717270" sldId="582"/>
            <ac:picMk id="184" creationId="{9F8D80D3-2E23-655E-0127-21A4416E0D03}"/>
          </ac:picMkLst>
        </pc:picChg>
        <pc:picChg chg="add mod">
          <ac:chgData name="#XU HUATAO#" userId="dcedb88f-b779-44fb-a0fb-9df72b185910" providerId="ADAL" clId="{0766D0A3-9277-40CB-AB56-9D744A30AC77}" dt="2023-08-15T09:02:23.022" v="6095"/>
          <ac:picMkLst>
            <pc:docMk/>
            <pc:sldMk cId="1701717270" sldId="582"/>
            <ac:picMk id="185" creationId="{3F2E013F-2E0A-CC59-D0E4-6247F0FE6D1B}"/>
          </ac:picMkLst>
        </pc:picChg>
        <pc:picChg chg="add mod">
          <ac:chgData name="#XU HUATAO#" userId="dcedb88f-b779-44fb-a0fb-9df72b185910" providerId="ADAL" clId="{0766D0A3-9277-40CB-AB56-9D744A30AC77}" dt="2023-08-15T09:02:23.022" v="6095"/>
          <ac:picMkLst>
            <pc:docMk/>
            <pc:sldMk cId="1701717270" sldId="582"/>
            <ac:picMk id="2048" creationId="{D66CEAEE-45E6-0582-07CC-A833245D838A}"/>
          </ac:picMkLst>
        </pc:picChg>
        <pc:picChg chg="add del">
          <ac:chgData name="#XU HUATAO#" userId="dcedb88f-b779-44fb-a0fb-9df72b185910" providerId="ADAL" clId="{0766D0A3-9277-40CB-AB56-9D744A30AC77}" dt="2023-08-15T06:45:34.023" v="2585"/>
          <ac:picMkLst>
            <pc:docMk/>
            <pc:sldMk cId="1701717270" sldId="582"/>
            <ac:picMk id="2050" creationId="{785E1D49-99D5-7954-DEAC-DCDD8F8402E0}"/>
          </ac:picMkLst>
        </pc:picChg>
        <pc:picChg chg="add mod">
          <ac:chgData name="#XU HUATAO#" userId="dcedb88f-b779-44fb-a0fb-9df72b185910" providerId="ADAL" clId="{0766D0A3-9277-40CB-AB56-9D744A30AC77}" dt="2023-08-15T09:02:33.252" v="6100" actId="1076"/>
          <ac:picMkLst>
            <pc:docMk/>
            <pc:sldMk cId="1701717270" sldId="582"/>
            <ac:picMk id="2052" creationId="{23AE3932-1939-C424-149B-D1E54021A6FB}"/>
          </ac:picMkLst>
        </pc:picChg>
        <pc:picChg chg="add mod">
          <ac:chgData name="#XU HUATAO#" userId="dcedb88f-b779-44fb-a0fb-9df72b185910" providerId="ADAL" clId="{0766D0A3-9277-40CB-AB56-9D744A30AC77}" dt="2023-08-15T09:02:23.022" v="6095"/>
          <ac:picMkLst>
            <pc:docMk/>
            <pc:sldMk cId="1701717270" sldId="582"/>
            <ac:picMk id="2056" creationId="{FA6BD9F6-FD6D-C40F-EED7-8B6FC37F2AE0}"/>
          </ac:picMkLst>
        </pc:picChg>
        <pc:picChg chg="add del mod">
          <ac:chgData name="#XU HUATAO#" userId="dcedb88f-b779-44fb-a0fb-9df72b185910" providerId="ADAL" clId="{0766D0A3-9277-40CB-AB56-9D744A30AC77}" dt="2023-08-15T09:02:27.133" v="6097" actId="478"/>
          <ac:picMkLst>
            <pc:docMk/>
            <pc:sldMk cId="1701717270" sldId="582"/>
            <ac:picMk id="2058" creationId="{95F52B29-D56E-4B78-7BA7-8B49F70B95AB}"/>
          </ac:picMkLst>
        </pc:picChg>
        <pc:cxnChg chg="add del mod">
          <ac:chgData name="#XU HUATAO#" userId="dcedb88f-b779-44fb-a0fb-9df72b185910" providerId="ADAL" clId="{0766D0A3-9277-40CB-AB56-9D744A30AC77}" dt="2023-08-15T06:34:19.518" v="2440"/>
          <ac:cxnSpMkLst>
            <pc:docMk/>
            <pc:sldMk cId="1701717270" sldId="582"/>
            <ac:cxnSpMk id="36" creationId="{3334774D-BD04-B9CC-BBAD-2DCA8EA3881D}"/>
          </ac:cxnSpMkLst>
        </pc:cxnChg>
        <pc:cxnChg chg="add del mod">
          <ac:chgData name="#XU HUATAO#" userId="dcedb88f-b779-44fb-a0fb-9df72b185910" providerId="ADAL" clId="{0766D0A3-9277-40CB-AB56-9D744A30AC77}" dt="2023-08-15T06:34:19.518" v="2440"/>
          <ac:cxnSpMkLst>
            <pc:docMk/>
            <pc:sldMk cId="1701717270" sldId="582"/>
            <ac:cxnSpMk id="41" creationId="{0CD21E91-25F0-FD42-F79A-3F1C57F1B572}"/>
          </ac:cxnSpMkLst>
        </pc:cxnChg>
        <pc:cxnChg chg="add del mod">
          <ac:chgData name="#XU HUATAO#" userId="dcedb88f-b779-44fb-a0fb-9df72b185910" providerId="ADAL" clId="{0766D0A3-9277-40CB-AB56-9D744A30AC77}" dt="2023-08-15T06:34:19.518" v="2440"/>
          <ac:cxnSpMkLst>
            <pc:docMk/>
            <pc:sldMk cId="1701717270" sldId="582"/>
            <ac:cxnSpMk id="49" creationId="{8F6C4AB3-3B63-F183-A268-A8EE33B7830C}"/>
          </ac:cxnSpMkLst>
        </pc:cxnChg>
        <pc:cxnChg chg="add del mod">
          <ac:chgData name="#XU HUATAO#" userId="dcedb88f-b779-44fb-a0fb-9df72b185910" providerId="ADAL" clId="{0766D0A3-9277-40CB-AB56-9D744A30AC77}" dt="2023-08-15T06:34:19.518" v="2440"/>
          <ac:cxnSpMkLst>
            <pc:docMk/>
            <pc:sldMk cId="1701717270" sldId="582"/>
            <ac:cxnSpMk id="53" creationId="{7840A1B0-3B05-79D5-CE16-AAC82B7779E7}"/>
          </ac:cxnSpMkLst>
        </pc:cxnChg>
        <pc:cxnChg chg="add del mod">
          <ac:chgData name="#XU HUATAO#" userId="dcedb88f-b779-44fb-a0fb-9df72b185910" providerId="ADAL" clId="{0766D0A3-9277-40CB-AB56-9D744A30AC77}" dt="2023-08-15T06:34:19.518" v="2440"/>
          <ac:cxnSpMkLst>
            <pc:docMk/>
            <pc:sldMk cId="1701717270" sldId="582"/>
            <ac:cxnSpMk id="107" creationId="{923838A5-EBB8-AA45-8B28-EBF86F4F38C1}"/>
          </ac:cxnSpMkLst>
        </pc:cxnChg>
        <pc:cxnChg chg="add del mod">
          <ac:chgData name="#XU HUATAO#" userId="dcedb88f-b779-44fb-a0fb-9df72b185910" providerId="ADAL" clId="{0766D0A3-9277-40CB-AB56-9D744A30AC77}" dt="2023-08-15T06:34:19.518" v="2440"/>
          <ac:cxnSpMkLst>
            <pc:docMk/>
            <pc:sldMk cId="1701717270" sldId="582"/>
            <ac:cxnSpMk id="108" creationId="{5E97FD8D-5A8A-DE48-683B-C1A9CA275930}"/>
          </ac:cxnSpMkLst>
        </pc:cxnChg>
        <pc:cxnChg chg="add del mod">
          <ac:chgData name="#XU HUATAO#" userId="dcedb88f-b779-44fb-a0fb-9df72b185910" providerId="ADAL" clId="{0766D0A3-9277-40CB-AB56-9D744A30AC77}" dt="2023-08-15T06:34:19.518" v="2440"/>
          <ac:cxnSpMkLst>
            <pc:docMk/>
            <pc:sldMk cId="1701717270" sldId="582"/>
            <ac:cxnSpMk id="131" creationId="{72A8E80E-49EF-3497-267E-A2AA1C0141E9}"/>
          </ac:cxnSpMkLst>
        </pc:cxnChg>
        <pc:cxnChg chg="add del mod">
          <ac:chgData name="#XU HUATAO#" userId="dcedb88f-b779-44fb-a0fb-9df72b185910" providerId="ADAL" clId="{0766D0A3-9277-40CB-AB56-9D744A30AC77}" dt="2023-08-15T09:02:11.748" v="6090" actId="478"/>
          <ac:cxnSpMkLst>
            <pc:docMk/>
            <pc:sldMk cId="1701717270" sldId="582"/>
            <ac:cxnSpMk id="134" creationId="{FD9E7685-5EBE-B71C-E64E-A9AB0536D617}"/>
          </ac:cxnSpMkLst>
        </pc:cxnChg>
        <pc:cxnChg chg="add del mod">
          <ac:chgData name="#XU HUATAO#" userId="dcedb88f-b779-44fb-a0fb-9df72b185910" providerId="ADAL" clId="{0766D0A3-9277-40CB-AB56-9D744A30AC77}" dt="2023-08-15T09:02:11.748" v="6090" actId="478"/>
          <ac:cxnSpMkLst>
            <pc:docMk/>
            <pc:sldMk cId="1701717270" sldId="582"/>
            <ac:cxnSpMk id="138" creationId="{68AD8FAE-ADF6-4AD5-0702-C93EC56CC67F}"/>
          </ac:cxnSpMkLst>
        </pc:cxnChg>
        <pc:cxnChg chg="add del mod">
          <ac:chgData name="#XU HUATAO#" userId="dcedb88f-b779-44fb-a0fb-9df72b185910" providerId="ADAL" clId="{0766D0A3-9277-40CB-AB56-9D744A30AC77}" dt="2023-08-15T09:02:11.748" v="6090" actId="478"/>
          <ac:cxnSpMkLst>
            <pc:docMk/>
            <pc:sldMk cId="1701717270" sldId="582"/>
            <ac:cxnSpMk id="156" creationId="{85D7A774-8DD6-EC4D-0913-9A03E4685B7A}"/>
          </ac:cxnSpMkLst>
        </pc:cxnChg>
        <pc:cxnChg chg="add del mod">
          <ac:chgData name="#XU HUATAO#" userId="dcedb88f-b779-44fb-a0fb-9df72b185910" providerId="ADAL" clId="{0766D0A3-9277-40CB-AB56-9D744A30AC77}" dt="2023-08-15T09:02:11.748" v="6090" actId="478"/>
          <ac:cxnSpMkLst>
            <pc:docMk/>
            <pc:sldMk cId="1701717270" sldId="582"/>
            <ac:cxnSpMk id="160" creationId="{7D42993A-4DAC-B9F5-E09F-1BA8D8B2388B}"/>
          </ac:cxnSpMkLst>
        </pc:cxnChg>
        <pc:cxnChg chg="add del mod">
          <ac:chgData name="#XU HUATAO#" userId="dcedb88f-b779-44fb-a0fb-9df72b185910" providerId="ADAL" clId="{0766D0A3-9277-40CB-AB56-9D744A30AC77}" dt="2023-08-15T09:02:16.715" v="6094"/>
          <ac:cxnSpMkLst>
            <pc:docMk/>
            <pc:sldMk cId="1701717270" sldId="582"/>
            <ac:cxnSpMk id="171" creationId="{E29FDC2C-AA0F-7956-7B16-FBA8F638A8E6}"/>
          </ac:cxnSpMkLst>
        </pc:cxnChg>
        <pc:cxnChg chg="add del mod">
          <ac:chgData name="#XU HUATAO#" userId="dcedb88f-b779-44fb-a0fb-9df72b185910" providerId="ADAL" clId="{0766D0A3-9277-40CB-AB56-9D744A30AC77}" dt="2023-08-15T09:02:16.715" v="6094"/>
          <ac:cxnSpMkLst>
            <pc:docMk/>
            <pc:sldMk cId="1701717270" sldId="582"/>
            <ac:cxnSpMk id="175" creationId="{CB057BA7-7607-9DE2-6FA6-39B7EF729EF2}"/>
          </ac:cxnSpMkLst>
        </pc:cxnChg>
        <pc:cxnChg chg="add del mod">
          <ac:chgData name="#XU HUATAO#" userId="dcedb88f-b779-44fb-a0fb-9df72b185910" providerId="ADAL" clId="{0766D0A3-9277-40CB-AB56-9D744A30AC77}" dt="2023-08-15T09:02:16.715" v="6094"/>
          <ac:cxnSpMkLst>
            <pc:docMk/>
            <pc:sldMk cId="1701717270" sldId="582"/>
            <ac:cxnSpMk id="177" creationId="{883C2E0B-5C1B-FC1D-1CF4-5E9B5A9ED0FB}"/>
          </ac:cxnSpMkLst>
        </pc:cxnChg>
        <pc:cxnChg chg="add del mod">
          <ac:chgData name="#XU HUATAO#" userId="dcedb88f-b779-44fb-a0fb-9df72b185910" providerId="ADAL" clId="{0766D0A3-9277-40CB-AB56-9D744A30AC77}" dt="2023-08-15T09:02:16.715" v="6094"/>
          <ac:cxnSpMkLst>
            <pc:docMk/>
            <pc:sldMk cId="1701717270" sldId="582"/>
            <ac:cxnSpMk id="179" creationId="{853568F6-16AC-BCFA-27D0-4F649C7DB334}"/>
          </ac:cxnSpMkLst>
        </pc:cxnChg>
        <pc:cxnChg chg="add mod">
          <ac:chgData name="#XU HUATAO#" userId="dcedb88f-b779-44fb-a0fb-9df72b185910" providerId="ADAL" clId="{0766D0A3-9277-40CB-AB56-9D744A30AC77}" dt="2023-08-15T09:02:23.022" v="6095"/>
          <ac:cxnSpMkLst>
            <pc:docMk/>
            <pc:sldMk cId="1701717270" sldId="582"/>
            <ac:cxnSpMk id="186" creationId="{3C134247-BEC3-73D2-3D26-A55366045431}"/>
          </ac:cxnSpMkLst>
        </pc:cxnChg>
        <pc:cxnChg chg="add mod">
          <ac:chgData name="#XU HUATAO#" userId="dcedb88f-b779-44fb-a0fb-9df72b185910" providerId="ADAL" clId="{0766D0A3-9277-40CB-AB56-9D744A30AC77}" dt="2023-08-15T09:02:23.022" v="6095"/>
          <ac:cxnSpMkLst>
            <pc:docMk/>
            <pc:sldMk cId="1701717270" sldId="582"/>
            <ac:cxnSpMk id="190" creationId="{CC95CD54-C6F9-95BF-B140-5C599BD64C3C}"/>
          </ac:cxnSpMkLst>
        </pc:cxnChg>
        <pc:cxnChg chg="add mod">
          <ac:chgData name="#XU HUATAO#" userId="dcedb88f-b779-44fb-a0fb-9df72b185910" providerId="ADAL" clId="{0766D0A3-9277-40CB-AB56-9D744A30AC77}" dt="2023-08-15T09:02:23.022" v="6095"/>
          <ac:cxnSpMkLst>
            <pc:docMk/>
            <pc:sldMk cId="1701717270" sldId="582"/>
            <ac:cxnSpMk id="2049" creationId="{B1E7FF99-1172-70FF-4C7E-29BA8FC30EA5}"/>
          </ac:cxnSpMkLst>
        </pc:cxnChg>
        <pc:cxnChg chg="add mod">
          <ac:chgData name="#XU HUATAO#" userId="dcedb88f-b779-44fb-a0fb-9df72b185910" providerId="ADAL" clId="{0766D0A3-9277-40CB-AB56-9D744A30AC77}" dt="2023-08-15T09:02:23.022" v="6095"/>
          <ac:cxnSpMkLst>
            <pc:docMk/>
            <pc:sldMk cId="1701717270" sldId="582"/>
            <ac:cxnSpMk id="2053" creationId="{765E17F0-24A4-E006-9CF0-0172EA4EB72D}"/>
          </ac:cxnSpMkLst>
        </pc:cxnChg>
      </pc:sldChg>
      <pc:sldChg chg="add del">
        <pc:chgData name="#XU HUATAO#" userId="dcedb88f-b779-44fb-a0fb-9df72b185910" providerId="ADAL" clId="{0766D0A3-9277-40CB-AB56-9D744A30AC77}" dt="2023-08-15T06:55:08.255" v="2690" actId="47"/>
        <pc:sldMkLst>
          <pc:docMk/>
          <pc:sldMk cId="858669087" sldId="583"/>
        </pc:sldMkLst>
      </pc:sldChg>
      <pc:sldChg chg="addSp delSp modSp add mod modAnim">
        <pc:chgData name="#XU HUATAO#" userId="dcedb88f-b779-44fb-a0fb-9df72b185910" providerId="ADAL" clId="{0766D0A3-9277-40CB-AB56-9D744A30AC77}" dt="2023-08-15T08:55:36.636" v="6008"/>
        <pc:sldMkLst>
          <pc:docMk/>
          <pc:sldMk cId="1541024005" sldId="584"/>
        </pc:sldMkLst>
        <pc:spChg chg="mod">
          <ac:chgData name="#XU HUATAO#" userId="dcedb88f-b779-44fb-a0fb-9df72b185910" providerId="ADAL" clId="{0766D0A3-9277-40CB-AB56-9D744A30AC77}" dt="2023-08-15T08:41:08.203" v="5791" actId="1035"/>
          <ac:spMkLst>
            <pc:docMk/>
            <pc:sldMk cId="1541024005" sldId="584"/>
            <ac:spMk id="2" creationId="{00000000-0000-0000-0000-000000000000}"/>
          </ac:spMkLst>
        </pc:spChg>
        <pc:spChg chg="add mod">
          <ac:chgData name="#XU HUATAO#" userId="dcedb88f-b779-44fb-a0fb-9df72b185910" providerId="ADAL" clId="{0766D0A3-9277-40CB-AB56-9D744A30AC77}" dt="2023-08-15T07:00:54.565" v="2844" actId="20577"/>
          <ac:spMkLst>
            <pc:docMk/>
            <pc:sldMk cId="1541024005" sldId="584"/>
            <ac:spMk id="4" creationId="{5EA215CD-16E6-2E39-CC84-6E538337A6F0}"/>
          </ac:spMkLst>
        </pc:spChg>
        <pc:spChg chg="add mod">
          <ac:chgData name="#XU HUATAO#" userId="dcedb88f-b779-44fb-a0fb-9df72b185910" providerId="ADAL" clId="{0766D0A3-9277-40CB-AB56-9D744A30AC77}" dt="2023-08-15T07:00:57.513" v="2845" actId="20577"/>
          <ac:spMkLst>
            <pc:docMk/>
            <pc:sldMk cId="1541024005" sldId="584"/>
            <ac:spMk id="5" creationId="{CA3BAF50-CB68-DFBB-AA1B-F2849AC78D0C}"/>
          </ac:spMkLst>
        </pc:spChg>
        <pc:spChg chg="del">
          <ac:chgData name="#XU HUATAO#" userId="dcedb88f-b779-44fb-a0fb-9df72b185910" providerId="ADAL" clId="{0766D0A3-9277-40CB-AB56-9D744A30AC77}" dt="2023-08-15T06:55:11.025" v="2691" actId="478"/>
          <ac:spMkLst>
            <pc:docMk/>
            <pc:sldMk cId="1541024005" sldId="584"/>
            <ac:spMk id="167" creationId="{AA69AD98-B81B-F533-4437-5130ABF7712B}"/>
          </ac:spMkLst>
        </pc:spChg>
        <pc:picChg chg="del">
          <ac:chgData name="#XU HUATAO#" userId="dcedb88f-b779-44fb-a0fb-9df72b185910" providerId="ADAL" clId="{0766D0A3-9277-40CB-AB56-9D744A30AC77}" dt="2023-08-15T06:55:20.241" v="2693" actId="478"/>
          <ac:picMkLst>
            <pc:docMk/>
            <pc:sldMk cId="1541024005" sldId="584"/>
            <ac:picMk id="2052" creationId="{23AE3932-1939-C424-149B-D1E54021A6FB}"/>
          </ac:picMkLst>
        </pc:picChg>
        <pc:picChg chg="add mod">
          <ac:chgData name="#XU HUATAO#" userId="dcedb88f-b779-44fb-a0fb-9df72b185910" providerId="ADAL" clId="{0766D0A3-9277-40CB-AB56-9D744A30AC77}" dt="2023-08-15T07:00:52.171" v="2842" actId="1076"/>
          <ac:picMkLst>
            <pc:docMk/>
            <pc:sldMk cId="1541024005" sldId="584"/>
            <ac:picMk id="3074" creationId="{9CA64459-A794-A665-2AB6-EB8011D0AE91}"/>
          </ac:picMkLst>
        </pc:picChg>
        <pc:cxnChg chg="add mod">
          <ac:chgData name="#XU HUATAO#" userId="dcedb88f-b779-44fb-a0fb-9df72b185910" providerId="ADAL" clId="{0766D0A3-9277-40CB-AB56-9D744A30AC77}" dt="2023-08-15T07:00:57.513" v="2845" actId="20577"/>
          <ac:cxnSpMkLst>
            <pc:docMk/>
            <pc:sldMk cId="1541024005" sldId="584"/>
            <ac:cxnSpMk id="7" creationId="{5DEF6DB2-B470-081C-F8BC-0AEE637B9D39}"/>
          </ac:cxnSpMkLst>
        </pc:cxnChg>
      </pc:sldChg>
      <pc:sldChg chg="addSp delSp modSp add mod modAnim">
        <pc:chgData name="#XU HUATAO#" userId="dcedb88f-b779-44fb-a0fb-9df72b185910" providerId="ADAL" clId="{0766D0A3-9277-40CB-AB56-9D744A30AC77}" dt="2023-08-15T08:55:52.371" v="6009"/>
        <pc:sldMkLst>
          <pc:docMk/>
          <pc:sldMk cId="698895528" sldId="585"/>
        </pc:sldMkLst>
        <pc:spChg chg="mod">
          <ac:chgData name="#XU HUATAO#" userId="dcedb88f-b779-44fb-a0fb-9df72b185910" providerId="ADAL" clId="{0766D0A3-9277-40CB-AB56-9D744A30AC77}" dt="2023-08-15T08:41:11.998" v="5796" actId="1035"/>
          <ac:spMkLst>
            <pc:docMk/>
            <pc:sldMk cId="698895528" sldId="585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7:33:32.942" v="3541" actId="207"/>
          <ac:spMkLst>
            <pc:docMk/>
            <pc:sldMk cId="698895528" sldId="585"/>
            <ac:spMk id="3" creationId="{00000000-0000-0000-0000-000000000000}"/>
          </ac:spMkLst>
        </pc:spChg>
        <pc:spChg chg="del">
          <ac:chgData name="#XU HUATAO#" userId="dcedb88f-b779-44fb-a0fb-9df72b185910" providerId="ADAL" clId="{0766D0A3-9277-40CB-AB56-9D744A30AC77}" dt="2023-08-15T07:02:49.975" v="2984" actId="478"/>
          <ac:spMkLst>
            <pc:docMk/>
            <pc:sldMk cId="698895528" sldId="585"/>
            <ac:spMk id="4" creationId="{5EA215CD-16E6-2E39-CC84-6E538337A6F0}"/>
          </ac:spMkLst>
        </pc:spChg>
        <pc:spChg chg="del">
          <ac:chgData name="#XU HUATAO#" userId="dcedb88f-b779-44fb-a0fb-9df72b185910" providerId="ADAL" clId="{0766D0A3-9277-40CB-AB56-9D744A30AC77}" dt="2023-08-15T07:02:46.502" v="2982" actId="478"/>
          <ac:spMkLst>
            <pc:docMk/>
            <pc:sldMk cId="698895528" sldId="585"/>
            <ac:spMk id="5" creationId="{CA3BAF50-CB68-DFBB-AA1B-F2849AC78D0C}"/>
          </ac:spMkLst>
        </pc:spChg>
        <pc:spChg chg="add mod">
          <ac:chgData name="#XU HUATAO#" userId="dcedb88f-b779-44fb-a0fb-9df72b185910" providerId="ADAL" clId="{0766D0A3-9277-40CB-AB56-9D744A30AC77}" dt="2023-08-15T07:08:20.448" v="3068" actId="1076"/>
          <ac:spMkLst>
            <pc:docMk/>
            <pc:sldMk cId="698895528" sldId="585"/>
            <ac:spMk id="10" creationId="{50FE5F23-4277-6B08-C4A1-010FB27C073D}"/>
          </ac:spMkLst>
        </pc:spChg>
        <pc:spChg chg="add mod">
          <ac:chgData name="#XU HUATAO#" userId="dcedb88f-b779-44fb-a0fb-9df72b185910" providerId="ADAL" clId="{0766D0A3-9277-40CB-AB56-9D744A30AC77}" dt="2023-08-15T07:09:06.117" v="3074" actId="20577"/>
          <ac:spMkLst>
            <pc:docMk/>
            <pc:sldMk cId="698895528" sldId="585"/>
            <ac:spMk id="11" creationId="{6CBB0B93-CC35-7CB4-D41C-2495C5526BE7}"/>
          </ac:spMkLst>
        </pc:spChg>
        <pc:spChg chg="mod">
          <ac:chgData name="#XU HUATAO#" userId="dcedb88f-b779-44fb-a0fb-9df72b185910" providerId="ADAL" clId="{0766D0A3-9277-40CB-AB56-9D744A30AC77}" dt="2023-08-15T07:03:10.761" v="3015" actId="1036"/>
          <ac:spMkLst>
            <pc:docMk/>
            <pc:sldMk cId="698895528" sldId="585"/>
            <ac:spMk id="135" creationId="{F3D578FE-7AAC-93DA-F624-B9E36FE1747E}"/>
          </ac:spMkLst>
        </pc:spChg>
        <pc:spChg chg="mod">
          <ac:chgData name="#XU HUATAO#" userId="dcedb88f-b779-44fb-a0fb-9df72b185910" providerId="ADAL" clId="{0766D0A3-9277-40CB-AB56-9D744A30AC77}" dt="2023-08-15T07:03:10.761" v="3015" actId="1036"/>
          <ac:spMkLst>
            <pc:docMk/>
            <pc:sldMk cId="698895528" sldId="585"/>
            <ac:spMk id="136" creationId="{566E88FC-8B64-DAE1-49E5-0EAB0E6E4540}"/>
          </ac:spMkLst>
        </pc:spChg>
        <pc:spChg chg="mod">
          <ac:chgData name="#XU HUATAO#" userId="dcedb88f-b779-44fb-a0fb-9df72b185910" providerId="ADAL" clId="{0766D0A3-9277-40CB-AB56-9D744A30AC77}" dt="2023-08-15T07:03:10.761" v="3015" actId="1036"/>
          <ac:spMkLst>
            <pc:docMk/>
            <pc:sldMk cId="698895528" sldId="585"/>
            <ac:spMk id="137" creationId="{E2027E15-57B7-C541-68C2-6B861A0FFDA9}"/>
          </ac:spMkLst>
        </pc:spChg>
        <pc:spChg chg="mod">
          <ac:chgData name="#XU HUATAO#" userId="dcedb88f-b779-44fb-a0fb-9df72b185910" providerId="ADAL" clId="{0766D0A3-9277-40CB-AB56-9D744A30AC77}" dt="2023-08-15T07:03:10.761" v="3015" actId="1036"/>
          <ac:spMkLst>
            <pc:docMk/>
            <pc:sldMk cId="698895528" sldId="585"/>
            <ac:spMk id="139" creationId="{065FDAFB-791A-7B37-8A36-75A066F0196C}"/>
          </ac:spMkLst>
        </pc:spChg>
        <pc:spChg chg="mod">
          <ac:chgData name="#XU HUATAO#" userId="dcedb88f-b779-44fb-a0fb-9df72b185910" providerId="ADAL" clId="{0766D0A3-9277-40CB-AB56-9D744A30AC77}" dt="2023-08-15T07:03:10.761" v="3015" actId="1036"/>
          <ac:spMkLst>
            <pc:docMk/>
            <pc:sldMk cId="698895528" sldId="585"/>
            <ac:spMk id="157" creationId="{2828EF0C-0A23-65A3-1EC3-8BB386F3BD43}"/>
          </ac:spMkLst>
        </pc:spChg>
        <pc:spChg chg="mod">
          <ac:chgData name="#XU HUATAO#" userId="dcedb88f-b779-44fb-a0fb-9df72b185910" providerId="ADAL" clId="{0766D0A3-9277-40CB-AB56-9D744A30AC77}" dt="2023-08-15T07:03:10.761" v="3015" actId="1036"/>
          <ac:spMkLst>
            <pc:docMk/>
            <pc:sldMk cId="698895528" sldId="585"/>
            <ac:spMk id="162" creationId="{3BBF4D14-5184-78B3-DAEA-CF224667CA40}"/>
          </ac:spMkLst>
        </pc:spChg>
        <pc:spChg chg="del">
          <ac:chgData name="#XU HUATAO#" userId="dcedb88f-b779-44fb-a0fb-9df72b185910" providerId="ADAL" clId="{0766D0A3-9277-40CB-AB56-9D744A30AC77}" dt="2023-08-15T07:02:51.412" v="2986" actId="478"/>
          <ac:spMkLst>
            <pc:docMk/>
            <pc:sldMk cId="698895528" sldId="585"/>
            <ac:spMk id="163" creationId="{783F7846-A3A3-82B6-CFCD-F9D21EF8AEA0}"/>
          </ac:spMkLst>
        </pc:spChg>
        <pc:picChg chg="add mod">
          <ac:chgData name="#XU HUATAO#" userId="dcedb88f-b779-44fb-a0fb-9df72b185910" providerId="ADAL" clId="{0766D0A3-9277-40CB-AB56-9D744A30AC77}" dt="2023-08-15T07:04:40.889" v="3045" actId="1038"/>
          <ac:picMkLst>
            <pc:docMk/>
            <pc:sldMk cId="698895528" sldId="585"/>
            <ac:picMk id="9" creationId="{9000E936-EA4A-3219-8143-3D19F474BCD2}"/>
          </ac:picMkLst>
        </pc:picChg>
        <pc:picChg chg="mod">
          <ac:chgData name="#XU HUATAO#" userId="dcedb88f-b779-44fb-a0fb-9df72b185910" providerId="ADAL" clId="{0766D0A3-9277-40CB-AB56-9D744A30AC77}" dt="2023-08-15T07:03:10.761" v="3015" actId="1036"/>
          <ac:picMkLst>
            <pc:docMk/>
            <pc:sldMk cId="698895528" sldId="585"/>
            <ac:picMk id="133" creationId="{A9C4AAB4-6617-E8DC-A92F-B40A6CA553A8}"/>
          </ac:picMkLst>
        </pc:picChg>
        <pc:picChg chg="mod">
          <ac:chgData name="#XU HUATAO#" userId="dcedb88f-b779-44fb-a0fb-9df72b185910" providerId="ADAL" clId="{0766D0A3-9277-40CB-AB56-9D744A30AC77}" dt="2023-08-15T07:03:10.761" v="3015" actId="1036"/>
          <ac:picMkLst>
            <pc:docMk/>
            <pc:sldMk cId="698895528" sldId="585"/>
            <ac:picMk id="155" creationId="{2FF8BE02-E8B8-2037-FCAA-C595A091BBB7}"/>
          </ac:picMkLst>
        </pc:picChg>
        <pc:picChg chg="mod">
          <ac:chgData name="#XU HUATAO#" userId="dcedb88f-b779-44fb-a0fb-9df72b185910" providerId="ADAL" clId="{0766D0A3-9277-40CB-AB56-9D744A30AC77}" dt="2023-08-15T07:03:10.761" v="3015" actId="1036"/>
          <ac:picMkLst>
            <pc:docMk/>
            <pc:sldMk cId="698895528" sldId="585"/>
            <ac:picMk id="165" creationId="{145C59F0-A309-10C7-FFAB-C918840DD28C}"/>
          </ac:picMkLst>
        </pc:picChg>
        <pc:picChg chg="del">
          <ac:chgData name="#XU HUATAO#" userId="dcedb88f-b779-44fb-a0fb-9df72b185910" providerId="ADAL" clId="{0766D0A3-9277-40CB-AB56-9D744A30AC77}" dt="2023-08-15T07:02:50.757" v="2985" actId="478"/>
          <ac:picMkLst>
            <pc:docMk/>
            <pc:sldMk cId="698895528" sldId="585"/>
            <ac:picMk id="3074" creationId="{9CA64459-A794-A665-2AB6-EB8011D0AE91}"/>
          </ac:picMkLst>
        </pc:picChg>
        <pc:cxnChg chg="del mod">
          <ac:chgData name="#XU HUATAO#" userId="dcedb88f-b779-44fb-a0fb-9df72b185910" providerId="ADAL" clId="{0766D0A3-9277-40CB-AB56-9D744A30AC77}" dt="2023-08-15T07:02:47.382" v="2983" actId="478"/>
          <ac:cxnSpMkLst>
            <pc:docMk/>
            <pc:sldMk cId="698895528" sldId="585"/>
            <ac:cxnSpMk id="7" creationId="{5DEF6DB2-B470-081C-F8BC-0AEE637B9D39}"/>
          </ac:cxnSpMkLst>
        </pc:cxnChg>
        <pc:cxnChg chg="add mod">
          <ac:chgData name="#XU HUATAO#" userId="dcedb88f-b779-44fb-a0fb-9df72b185910" providerId="ADAL" clId="{0766D0A3-9277-40CB-AB56-9D744A30AC77}" dt="2023-08-15T07:09:03.128" v="3070"/>
          <ac:cxnSpMkLst>
            <pc:docMk/>
            <pc:sldMk cId="698895528" sldId="585"/>
            <ac:cxnSpMk id="12" creationId="{72E231E0-1C7E-0712-5072-517C7BAB6B94}"/>
          </ac:cxnSpMkLst>
        </pc:cxnChg>
        <pc:cxnChg chg="mod">
          <ac:chgData name="#XU HUATAO#" userId="dcedb88f-b779-44fb-a0fb-9df72b185910" providerId="ADAL" clId="{0766D0A3-9277-40CB-AB56-9D744A30AC77}" dt="2023-08-15T07:03:10.761" v="3015" actId="1036"/>
          <ac:cxnSpMkLst>
            <pc:docMk/>
            <pc:sldMk cId="698895528" sldId="585"/>
            <ac:cxnSpMk id="134" creationId="{FD9E7685-5EBE-B71C-E64E-A9AB0536D617}"/>
          </ac:cxnSpMkLst>
        </pc:cxnChg>
        <pc:cxnChg chg="mod">
          <ac:chgData name="#XU HUATAO#" userId="dcedb88f-b779-44fb-a0fb-9df72b185910" providerId="ADAL" clId="{0766D0A3-9277-40CB-AB56-9D744A30AC77}" dt="2023-08-15T07:03:10.761" v="3015" actId="1036"/>
          <ac:cxnSpMkLst>
            <pc:docMk/>
            <pc:sldMk cId="698895528" sldId="585"/>
            <ac:cxnSpMk id="138" creationId="{68AD8FAE-ADF6-4AD5-0702-C93EC56CC67F}"/>
          </ac:cxnSpMkLst>
        </pc:cxnChg>
        <pc:cxnChg chg="mod">
          <ac:chgData name="#XU HUATAO#" userId="dcedb88f-b779-44fb-a0fb-9df72b185910" providerId="ADAL" clId="{0766D0A3-9277-40CB-AB56-9D744A30AC77}" dt="2023-08-15T07:03:10.761" v="3015" actId="1036"/>
          <ac:cxnSpMkLst>
            <pc:docMk/>
            <pc:sldMk cId="698895528" sldId="585"/>
            <ac:cxnSpMk id="156" creationId="{85D7A774-8DD6-EC4D-0913-9A03E4685B7A}"/>
          </ac:cxnSpMkLst>
        </pc:cxnChg>
        <pc:cxnChg chg="mod">
          <ac:chgData name="#XU HUATAO#" userId="dcedb88f-b779-44fb-a0fb-9df72b185910" providerId="ADAL" clId="{0766D0A3-9277-40CB-AB56-9D744A30AC77}" dt="2023-08-15T07:03:10.761" v="3015" actId="1036"/>
          <ac:cxnSpMkLst>
            <pc:docMk/>
            <pc:sldMk cId="698895528" sldId="585"/>
            <ac:cxnSpMk id="160" creationId="{7D42993A-4DAC-B9F5-E09F-1BA8D8B2388B}"/>
          </ac:cxnSpMkLst>
        </pc:cxnChg>
      </pc:sldChg>
      <pc:sldChg chg="addSp delSp modSp add mod delAnim modAnim">
        <pc:chgData name="#XU HUATAO#" userId="dcedb88f-b779-44fb-a0fb-9df72b185910" providerId="ADAL" clId="{0766D0A3-9277-40CB-AB56-9D744A30AC77}" dt="2023-08-15T09:03:17.860" v="6102" actId="114"/>
        <pc:sldMkLst>
          <pc:docMk/>
          <pc:sldMk cId="1823123696" sldId="586"/>
        </pc:sldMkLst>
        <pc:spChg chg="mod">
          <ac:chgData name="#XU HUATAO#" userId="dcedb88f-b779-44fb-a0fb-9df72b185910" providerId="ADAL" clId="{0766D0A3-9277-40CB-AB56-9D744A30AC77}" dt="2023-08-15T08:41:15.912" v="5801" actId="1035"/>
          <ac:spMkLst>
            <pc:docMk/>
            <pc:sldMk cId="1823123696" sldId="586"/>
            <ac:spMk id="2" creationId="{00000000-0000-0000-0000-000000000000}"/>
          </ac:spMkLst>
        </pc:spChg>
        <pc:spChg chg="del">
          <ac:chgData name="#XU HUATAO#" userId="dcedb88f-b779-44fb-a0fb-9df72b185910" providerId="ADAL" clId="{0766D0A3-9277-40CB-AB56-9D744A30AC77}" dt="2023-08-15T07:11:00.486" v="3084" actId="478"/>
          <ac:spMkLst>
            <pc:docMk/>
            <pc:sldMk cId="1823123696" sldId="586"/>
            <ac:spMk id="3" creationId="{00000000-0000-0000-0000-000000000000}"/>
          </ac:spMkLst>
        </pc:spChg>
        <pc:spChg chg="add del mod">
          <ac:chgData name="#XU HUATAO#" userId="dcedb88f-b779-44fb-a0fb-9df72b185910" providerId="ADAL" clId="{0766D0A3-9277-40CB-AB56-9D744A30AC77}" dt="2023-08-15T07:11:13.743" v="3088" actId="478"/>
          <ac:spMkLst>
            <pc:docMk/>
            <pc:sldMk cId="1823123696" sldId="586"/>
            <ac:spMk id="8" creationId="{50722A99-90BE-FE40-BE4E-DDF5F55EAD56}"/>
          </ac:spMkLst>
        </pc:spChg>
        <pc:spChg chg="del">
          <ac:chgData name="#XU HUATAO#" userId="dcedb88f-b779-44fb-a0fb-9df72b185910" providerId="ADAL" clId="{0766D0A3-9277-40CB-AB56-9D744A30AC77}" dt="2023-08-15T07:10:49.392" v="3081" actId="478"/>
          <ac:spMkLst>
            <pc:docMk/>
            <pc:sldMk cId="1823123696" sldId="586"/>
            <ac:spMk id="10" creationId="{50FE5F23-4277-6B08-C4A1-010FB27C073D}"/>
          </ac:spMkLst>
        </pc:spChg>
        <pc:spChg chg="del">
          <ac:chgData name="#XU HUATAO#" userId="dcedb88f-b779-44fb-a0fb-9df72b185910" providerId="ADAL" clId="{0766D0A3-9277-40CB-AB56-9D744A30AC77}" dt="2023-08-15T07:10:48.842" v="3080" actId="478"/>
          <ac:spMkLst>
            <pc:docMk/>
            <pc:sldMk cId="1823123696" sldId="586"/>
            <ac:spMk id="11" creationId="{6CBB0B93-CC35-7CB4-D41C-2495C5526BE7}"/>
          </ac:spMkLst>
        </pc:spChg>
        <pc:spChg chg="add del">
          <ac:chgData name="#XU HUATAO#" userId="dcedb88f-b779-44fb-a0fb-9df72b185910" providerId="ADAL" clId="{0766D0A3-9277-40CB-AB56-9D744A30AC77}" dt="2023-08-15T07:11:02.576" v="3086" actId="22"/>
          <ac:spMkLst>
            <pc:docMk/>
            <pc:sldMk cId="1823123696" sldId="586"/>
            <ac:spMk id="14" creationId="{70CA08A6-1CF2-72E4-6C9D-A60CC2E5769F}"/>
          </ac:spMkLst>
        </pc:spChg>
        <pc:spChg chg="add mod">
          <ac:chgData name="#XU HUATAO#" userId="dcedb88f-b779-44fb-a0fb-9df72b185910" providerId="ADAL" clId="{0766D0A3-9277-40CB-AB56-9D744A30AC77}" dt="2023-08-15T07:12:21.476" v="3141" actId="207"/>
          <ac:spMkLst>
            <pc:docMk/>
            <pc:sldMk cId="1823123696" sldId="586"/>
            <ac:spMk id="15" creationId="{3E1DD15A-2FBA-C50D-9EB5-0BEBB7843AB5}"/>
          </ac:spMkLst>
        </pc:spChg>
        <pc:spChg chg="add del mod">
          <ac:chgData name="#XU HUATAO#" userId="dcedb88f-b779-44fb-a0fb-9df72b185910" providerId="ADAL" clId="{0766D0A3-9277-40CB-AB56-9D744A30AC77}" dt="2023-08-15T09:03:17.860" v="6102" actId="114"/>
          <ac:spMkLst>
            <pc:docMk/>
            <pc:sldMk cId="1823123696" sldId="586"/>
            <ac:spMk id="16" creationId="{7C5856D1-CF5D-C133-7892-90F7B8ACA3BC}"/>
          </ac:spMkLst>
        </pc:spChg>
        <pc:spChg chg="del">
          <ac:chgData name="#XU HUATAO#" userId="dcedb88f-b779-44fb-a0fb-9df72b185910" providerId="ADAL" clId="{0766D0A3-9277-40CB-AB56-9D744A30AC77}" dt="2023-08-15T07:10:48.842" v="3080" actId="478"/>
          <ac:spMkLst>
            <pc:docMk/>
            <pc:sldMk cId="1823123696" sldId="586"/>
            <ac:spMk id="135" creationId="{F3D578FE-7AAC-93DA-F624-B9E36FE1747E}"/>
          </ac:spMkLst>
        </pc:spChg>
        <pc:spChg chg="del">
          <ac:chgData name="#XU HUATAO#" userId="dcedb88f-b779-44fb-a0fb-9df72b185910" providerId="ADAL" clId="{0766D0A3-9277-40CB-AB56-9D744A30AC77}" dt="2023-08-15T07:10:48.842" v="3080" actId="478"/>
          <ac:spMkLst>
            <pc:docMk/>
            <pc:sldMk cId="1823123696" sldId="586"/>
            <ac:spMk id="136" creationId="{566E88FC-8B64-DAE1-49E5-0EAB0E6E4540}"/>
          </ac:spMkLst>
        </pc:spChg>
        <pc:spChg chg="del">
          <ac:chgData name="#XU HUATAO#" userId="dcedb88f-b779-44fb-a0fb-9df72b185910" providerId="ADAL" clId="{0766D0A3-9277-40CB-AB56-9D744A30AC77}" dt="2023-08-15T07:10:52.589" v="3082" actId="478"/>
          <ac:spMkLst>
            <pc:docMk/>
            <pc:sldMk cId="1823123696" sldId="586"/>
            <ac:spMk id="137" creationId="{E2027E15-57B7-C541-68C2-6B861A0FFDA9}"/>
          </ac:spMkLst>
        </pc:spChg>
        <pc:spChg chg="del">
          <ac:chgData name="#XU HUATAO#" userId="dcedb88f-b779-44fb-a0fb-9df72b185910" providerId="ADAL" clId="{0766D0A3-9277-40CB-AB56-9D744A30AC77}" dt="2023-08-15T07:10:48.842" v="3080" actId="478"/>
          <ac:spMkLst>
            <pc:docMk/>
            <pc:sldMk cId="1823123696" sldId="586"/>
            <ac:spMk id="139" creationId="{065FDAFB-791A-7B37-8A36-75A066F0196C}"/>
          </ac:spMkLst>
        </pc:spChg>
        <pc:spChg chg="del">
          <ac:chgData name="#XU HUATAO#" userId="dcedb88f-b779-44fb-a0fb-9df72b185910" providerId="ADAL" clId="{0766D0A3-9277-40CB-AB56-9D744A30AC77}" dt="2023-08-15T07:10:48.842" v="3080" actId="478"/>
          <ac:spMkLst>
            <pc:docMk/>
            <pc:sldMk cId="1823123696" sldId="586"/>
            <ac:spMk id="157" creationId="{2828EF0C-0A23-65A3-1EC3-8BB386F3BD43}"/>
          </ac:spMkLst>
        </pc:spChg>
        <pc:spChg chg="del">
          <ac:chgData name="#XU HUATAO#" userId="dcedb88f-b779-44fb-a0fb-9df72b185910" providerId="ADAL" clId="{0766D0A3-9277-40CB-AB56-9D744A30AC77}" dt="2023-08-15T07:10:48.842" v="3080" actId="478"/>
          <ac:spMkLst>
            <pc:docMk/>
            <pc:sldMk cId="1823123696" sldId="586"/>
            <ac:spMk id="162" creationId="{3BBF4D14-5184-78B3-DAEA-CF224667CA40}"/>
          </ac:spMkLst>
        </pc:spChg>
        <pc:picChg chg="add mod">
          <ac:chgData name="#XU HUATAO#" userId="dcedb88f-b779-44fb-a0fb-9df72b185910" providerId="ADAL" clId="{0766D0A3-9277-40CB-AB56-9D744A30AC77}" dt="2023-08-15T07:18:18.002" v="3171" actId="1076"/>
          <ac:picMkLst>
            <pc:docMk/>
            <pc:sldMk cId="1823123696" sldId="586"/>
            <ac:picMk id="5" creationId="{7590B9BE-F802-1A15-27A7-D5F2DA0FEEBA}"/>
          </ac:picMkLst>
        </pc:picChg>
        <pc:picChg chg="del">
          <ac:chgData name="#XU HUATAO#" userId="dcedb88f-b779-44fb-a0fb-9df72b185910" providerId="ADAL" clId="{0766D0A3-9277-40CB-AB56-9D744A30AC77}" dt="2023-08-15T07:10:48.842" v="3080" actId="478"/>
          <ac:picMkLst>
            <pc:docMk/>
            <pc:sldMk cId="1823123696" sldId="586"/>
            <ac:picMk id="9" creationId="{9000E936-EA4A-3219-8143-3D19F474BCD2}"/>
          </ac:picMkLst>
        </pc:picChg>
        <pc:picChg chg="del">
          <ac:chgData name="#XU HUATAO#" userId="dcedb88f-b779-44fb-a0fb-9df72b185910" providerId="ADAL" clId="{0766D0A3-9277-40CB-AB56-9D744A30AC77}" dt="2023-08-15T07:10:52.589" v="3082" actId="478"/>
          <ac:picMkLst>
            <pc:docMk/>
            <pc:sldMk cId="1823123696" sldId="586"/>
            <ac:picMk id="133" creationId="{A9C4AAB4-6617-E8DC-A92F-B40A6CA553A8}"/>
          </ac:picMkLst>
        </pc:picChg>
        <pc:picChg chg="del">
          <ac:chgData name="#XU HUATAO#" userId="dcedb88f-b779-44fb-a0fb-9df72b185910" providerId="ADAL" clId="{0766D0A3-9277-40CB-AB56-9D744A30AC77}" dt="2023-08-15T07:10:52.589" v="3082" actId="478"/>
          <ac:picMkLst>
            <pc:docMk/>
            <pc:sldMk cId="1823123696" sldId="586"/>
            <ac:picMk id="155" creationId="{2FF8BE02-E8B8-2037-FCAA-C595A091BBB7}"/>
          </ac:picMkLst>
        </pc:picChg>
        <pc:picChg chg="del">
          <ac:chgData name="#XU HUATAO#" userId="dcedb88f-b779-44fb-a0fb-9df72b185910" providerId="ADAL" clId="{0766D0A3-9277-40CB-AB56-9D744A30AC77}" dt="2023-08-15T07:10:48.842" v="3080" actId="478"/>
          <ac:picMkLst>
            <pc:docMk/>
            <pc:sldMk cId="1823123696" sldId="586"/>
            <ac:picMk id="165" creationId="{145C59F0-A309-10C7-FFAB-C918840DD28C}"/>
          </ac:picMkLst>
        </pc:picChg>
        <pc:cxnChg chg="del mod">
          <ac:chgData name="#XU HUATAO#" userId="dcedb88f-b779-44fb-a0fb-9df72b185910" providerId="ADAL" clId="{0766D0A3-9277-40CB-AB56-9D744A30AC77}" dt="2023-08-15T07:10:48.842" v="3080" actId="478"/>
          <ac:cxnSpMkLst>
            <pc:docMk/>
            <pc:sldMk cId="1823123696" sldId="586"/>
            <ac:cxnSpMk id="12" creationId="{72E231E0-1C7E-0712-5072-517C7BAB6B94}"/>
          </ac:cxnSpMkLst>
        </pc:cxnChg>
        <pc:cxnChg chg="del mod">
          <ac:chgData name="#XU HUATAO#" userId="dcedb88f-b779-44fb-a0fb-9df72b185910" providerId="ADAL" clId="{0766D0A3-9277-40CB-AB56-9D744A30AC77}" dt="2023-08-15T07:10:48.842" v="3080" actId="478"/>
          <ac:cxnSpMkLst>
            <pc:docMk/>
            <pc:sldMk cId="1823123696" sldId="586"/>
            <ac:cxnSpMk id="134" creationId="{FD9E7685-5EBE-B71C-E64E-A9AB0536D617}"/>
          </ac:cxnSpMkLst>
        </pc:cxnChg>
        <pc:cxnChg chg="del">
          <ac:chgData name="#XU HUATAO#" userId="dcedb88f-b779-44fb-a0fb-9df72b185910" providerId="ADAL" clId="{0766D0A3-9277-40CB-AB56-9D744A30AC77}" dt="2023-08-15T07:10:48.842" v="3080" actId="478"/>
          <ac:cxnSpMkLst>
            <pc:docMk/>
            <pc:sldMk cId="1823123696" sldId="586"/>
            <ac:cxnSpMk id="138" creationId="{68AD8FAE-ADF6-4AD5-0702-C93EC56CC67F}"/>
          </ac:cxnSpMkLst>
        </pc:cxnChg>
        <pc:cxnChg chg="del">
          <ac:chgData name="#XU HUATAO#" userId="dcedb88f-b779-44fb-a0fb-9df72b185910" providerId="ADAL" clId="{0766D0A3-9277-40CB-AB56-9D744A30AC77}" dt="2023-08-15T07:10:48.842" v="3080" actId="478"/>
          <ac:cxnSpMkLst>
            <pc:docMk/>
            <pc:sldMk cId="1823123696" sldId="586"/>
            <ac:cxnSpMk id="156" creationId="{85D7A774-8DD6-EC4D-0913-9A03E4685B7A}"/>
          </ac:cxnSpMkLst>
        </pc:cxnChg>
        <pc:cxnChg chg="del">
          <ac:chgData name="#XU HUATAO#" userId="dcedb88f-b779-44fb-a0fb-9df72b185910" providerId="ADAL" clId="{0766D0A3-9277-40CB-AB56-9D744A30AC77}" dt="2023-08-15T07:10:48.842" v="3080" actId="478"/>
          <ac:cxnSpMkLst>
            <pc:docMk/>
            <pc:sldMk cId="1823123696" sldId="586"/>
            <ac:cxnSpMk id="160" creationId="{7D42993A-4DAC-B9F5-E09F-1BA8D8B2388B}"/>
          </ac:cxnSpMkLst>
        </pc:cxnChg>
      </pc:sldChg>
      <pc:sldChg chg="addSp delSp modSp add mod modAnim modNotesTx">
        <pc:chgData name="#XU HUATAO#" userId="dcedb88f-b779-44fb-a0fb-9df72b185910" providerId="ADAL" clId="{0766D0A3-9277-40CB-AB56-9D744A30AC77}" dt="2023-08-15T08:57:13.652" v="6018"/>
        <pc:sldMkLst>
          <pc:docMk/>
          <pc:sldMk cId="3772635455" sldId="587"/>
        </pc:sldMkLst>
        <pc:spChg chg="mod">
          <ac:chgData name="#XU HUATAO#" userId="dcedb88f-b779-44fb-a0fb-9df72b185910" providerId="ADAL" clId="{0766D0A3-9277-40CB-AB56-9D744A30AC77}" dt="2023-08-15T08:41:20.347" v="5806" actId="1035"/>
          <ac:spMkLst>
            <pc:docMk/>
            <pc:sldMk cId="3772635455" sldId="587"/>
            <ac:spMk id="2" creationId="{00000000-0000-0000-0000-000000000000}"/>
          </ac:spMkLst>
        </pc:spChg>
        <pc:spChg chg="add mod">
          <ac:chgData name="#XU HUATAO#" userId="dcedb88f-b779-44fb-a0fb-9df72b185910" providerId="ADAL" clId="{0766D0A3-9277-40CB-AB56-9D744A30AC77}" dt="2023-08-15T07:25:48.058" v="3417" actId="207"/>
          <ac:spMkLst>
            <pc:docMk/>
            <pc:sldMk cId="3772635455" sldId="587"/>
            <ac:spMk id="3" creationId="{5289E929-86C8-2319-F2C1-6062BD59043B}"/>
          </ac:spMkLst>
        </pc:spChg>
        <pc:spChg chg="add mod">
          <ac:chgData name="#XU HUATAO#" userId="dcedb88f-b779-44fb-a0fb-9df72b185910" providerId="ADAL" clId="{0766D0A3-9277-40CB-AB56-9D744A30AC77}" dt="2023-08-15T07:27:27.180" v="3442"/>
          <ac:spMkLst>
            <pc:docMk/>
            <pc:sldMk cId="3772635455" sldId="587"/>
            <ac:spMk id="4" creationId="{F6588154-9942-151D-FC2A-032B83A317F3}"/>
          </ac:spMkLst>
        </pc:spChg>
        <pc:spChg chg="mod">
          <ac:chgData name="#XU HUATAO#" userId="dcedb88f-b779-44fb-a0fb-9df72b185910" providerId="ADAL" clId="{0766D0A3-9277-40CB-AB56-9D744A30AC77}" dt="2023-08-15T07:19:57.570" v="3231" actId="20577"/>
          <ac:spMkLst>
            <pc:docMk/>
            <pc:sldMk cId="3772635455" sldId="587"/>
            <ac:spMk id="15" creationId="{3E1DD15A-2FBA-C50D-9EB5-0BEBB7843AB5}"/>
          </ac:spMkLst>
        </pc:spChg>
        <pc:spChg chg="del mod">
          <ac:chgData name="#XU HUATAO#" userId="dcedb88f-b779-44fb-a0fb-9df72b185910" providerId="ADAL" clId="{0766D0A3-9277-40CB-AB56-9D744A30AC77}" dt="2023-08-15T07:24:31.144" v="3361" actId="478"/>
          <ac:spMkLst>
            <pc:docMk/>
            <pc:sldMk cId="3772635455" sldId="587"/>
            <ac:spMk id="16" creationId="{7C5856D1-CF5D-C133-7892-90F7B8ACA3BC}"/>
          </ac:spMkLst>
        </pc:spChg>
        <pc:spChg chg="add mod">
          <ac:chgData name="#XU HUATAO#" userId="dcedb88f-b779-44fb-a0fb-9df72b185910" providerId="ADAL" clId="{0766D0A3-9277-40CB-AB56-9D744A30AC77}" dt="2023-08-15T07:31:10.815" v="3482" actId="207"/>
          <ac:spMkLst>
            <pc:docMk/>
            <pc:sldMk cId="3772635455" sldId="587"/>
            <ac:spMk id="19" creationId="{76A00F61-F639-348E-19A1-A68DBBA5C982}"/>
          </ac:spMkLst>
        </pc:spChg>
        <pc:spChg chg="add mod">
          <ac:chgData name="#XU HUATAO#" userId="dcedb88f-b779-44fb-a0fb-9df72b185910" providerId="ADAL" clId="{0766D0A3-9277-40CB-AB56-9D744A30AC77}" dt="2023-08-15T07:33:21.828" v="3540" actId="207"/>
          <ac:spMkLst>
            <pc:docMk/>
            <pc:sldMk cId="3772635455" sldId="587"/>
            <ac:spMk id="20" creationId="{E211018C-E1DA-86ED-B47B-279051DD2DD9}"/>
          </ac:spMkLst>
        </pc:spChg>
        <pc:spChg chg="add mod">
          <ac:chgData name="#XU HUATAO#" userId="dcedb88f-b779-44fb-a0fb-9df72b185910" providerId="ADAL" clId="{0766D0A3-9277-40CB-AB56-9D744A30AC77}" dt="2023-08-15T07:26:13.399" v="3429" actId="20577"/>
          <ac:spMkLst>
            <pc:docMk/>
            <pc:sldMk cId="3772635455" sldId="587"/>
            <ac:spMk id="21" creationId="{33C04963-4AAD-8B67-2312-3B96C458D91C}"/>
          </ac:spMkLst>
        </pc:spChg>
        <pc:spChg chg="add mod">
          <ac:chgData name="#XU HUATAO#" userId="dcedb88f-b779-44fb-a0fb-9df72b185910" providerId="ADAL" clId="{0766D0A3-9277-40CB-AB56-9D744A30AC77}" dt="2023-08-15T07:32:51.327" v="3535" actId="1076"/>
          <ac:spMkLst>
            <pc:docMk/>
            <pc:sldMk cId="3772635455" sldId="587"/>
            <ac:spMk id="24" creationId="{FB67CF49-2D10-6FE8-DD04-5022872D9169}"/>
          </ac:spMkLst>
        </pc:spChg>
        <pc:spChg chg="add mod">
          <ac:chgData name="#XU HUATAO#" userId="dcedb88f-b779-44fb-a0fb-9df72b185910" providerId="ADAL" clId="{0766D0A3-9277-40CB-AB56-9D744A30AC77}" dt="2023-08-15T07:31:15.293" v="3484" actId="207"/>
          <ac:spMkLst>
            <pc:docMk/>
            <pc:sldMk cId="3772635455" sldId="587"/>
            <ac:spMk id="25" creationId="{A41B7DA4-20FD-FA18-DAA4-D81FBF5F0670}"/>
          </ac:spMkLst>
        </pc:spChg>
        <pc:spChg chg="add mod">
          <ac:chgData name="#XU HUATAO#" userId="dcedb88f-b779-44fb-a0fb-9df72b185910" providerId="ADAL" clId="{0766D0A3-9277-40CB-AB56-9D744A30AC77}" dt="2023-08-15T07:28:44.336" v="3474" actId="1076"/>
          <ac:spMkLst>
            <pc:docMk/>
            <pc:sldMk cId="3772635455" sldId="587"/>
            <ac:spMk id="26" creationId="{E25C0052-C0C8-9D94-93C5-C61F58D17748}"/>
          </ac:spMkLst>
        </pc:spChg>
        <pc:spChg chg="add mod">
          <ac:chgData name="#XU HUATAO#" userId="dcedb88f-b779-44fb-a0fb-9df72b185910" providerId="ADAL" clId="{0766D0A3-9277-40CB-AB56-9D744A30AC77}" dt="2023-08-15T07:28:48.663" v="3478" actId="20577"/>
          <ac:spMkLst>
            <pc:docMk/>
            <pc:sldMk cId="3772635455" sldId="587"/>
            <ac:spMk id="27" creationId="{8BA43B3C-B336-6CCC-DE74-A89FB8C501C4}"/>
          </ac:spMkLst>
        </pc:spChg>
        <pc:spChg chg="add mod">
          <ac:chgData name="#XU HUATAO#" userId="dcedb88f-b779-44fb-a0fb-9df72b185910" providerId="ADAL" clId="{0766D0A3-9277-40CB-AB56-9D744A30AC77}" dt="2023-08-15T07:32:59.433" v="3538" actId="1076"/>
          <ac:spMkLst>
            <pc:docMk/>
            <pc:sldMk cId="3772635455" sldId="587"/>
            <ac:spMk id="29" creationId="{D25D5D96-CB73-D5BE-3884-652EEF42DDDD}"/>
          </ac:spMkLst>
        </pc:spChg>
        <pc:spChg chg="add mod">
          <ac:chgData name="#XU HUATAO#" userId="dcedb88f-b779-44fb-a0fb-9df72b185910" providerId="ADAL" clId="{0766D0A3-9277-40CB-AB56-9D744A30AC77}" dt="2023-08-15T07:32:48.352" v="3533" actId="14861"/>
          <ac:spMkLst>
            <pc:docMk/>
            <pc:sldMk cId="3772635455" sldId="587"/>
            <ac:spMk id="32" creationId="{0B17F5D1-ECF0-19C3-DBD6-A0292300A8CF}"/>
          </ac:spMkLst>
        </pc:spChg>
        <pc:picChg chg="del">
          <ac:chgData name="#XU HUATAO#" userId="dcedb88f-b779-44fb-a0fb-9df72b185910" providerId="ADAL" clId="{0766D0A3-9277-40CB-AB56-9D744A30AC77}" dt="2023-08-15T07:19:01.315" v="3176" actId="478"/>
          <ac:picMkLst>
            <pc:docMk/>
            <pc:sldMk cId="3772635455" sldId="587"/>
            <ac:picMk id="5" creationId="{7590B9BE-F802-1A15-27A7-D5F2DA0FEEBA}"/>
          </ac:picMkLst>
        </pc:picChg>
        <pc:cxnChg chg="add mod">
          <ac:chgData name="#XU HUATAO#" userId="dcedb88f-b779-44fb-a0fb-9df72b185910" providerId="ADAL" clId="{0766D0A3-9277-40CB-AB56-9D744A30AC77}" dt="2023-08-15T07:26:01.003" v="3419" actId="208"/>
          <ac:cxnSpMkLst>
            <pc:docMk/>
            <pc:sldMk cId="3772635455" sldId="587"/>
            <ac:cxnSpMk id="7" creationId="{E154378F-B705-E962-9B21-B10BC986470C}"/>
          </ac:cxnSpMkLst>
        </pc:cxnChg>
        <pc:cxnChg chg="add mod">
          <ac:chgData name="#XU HUATAO#" userId="dcedb88f-b779-44fb-a0fb-9df72b185910" providerId="ADAL" clId="{0766D0A3-9277-40CB-AB56-9D744A30AC77}" dt="2023-08-15T07:28:53.095" v="3479" actId="14100"/>
          <ac:cxnSpMkLst>
            <pc:docMk/>
            <pc:sldMk cId="3772635455" sldId="587"/>
            <ac:cxnSpMk id="11" creationId="{6BDEC42F-B520-7EA9-A767-E6E6508583C3}"/>
          </ac:cxnSpMkLst>
        </pc:cxnChg>
        <pc:cxnChg chg="add mod">
          <ac:chgData name="#XU HUATAO#" userId="dcedb88f-b779-44fb-a0fb-9df72b185910" providerId="ADAL" clId="{0766D0A3-9277-40CB-AB56-9D744A30AC77}" dt="2023-08-15T07:32:14.484" v="3527" actId="1076"/>
          <ac:cxnSpMkLst>
            <pc:docMk/>
            <pc:sldMk cId="3772635455" sldId="587"/>
            <ac:cxnSpMk id="14" creationId="{E80A38BF-8502-1756-B42F-6FB46D222F15}"/>
          </ac:cxnSpMkLst>
        </pc:cxnChg>
        <pc:cxnChg chg="add mod">
          <ac:chgData name="#XU HUATAO#" userId="dcedb88f-b779-44fb-a0fb-9df72b185910" providerId="ADAL" clId="{0766D0A3-9277-40CB-AB56-9D744A30AC77}" dt="2023-08-15T07:32:19.244" v="3529" actId="14100"/>
          <ac:cxnSpMkLst>
            <pc:docMk/>
            <pc:sldMk cId="3772635455" sldId="587"/>
            <ac:cxnSpMk id="17" creationId="{207C98EC-D51D-41D9-6AAA-83904FE518D3}"/>
          </ac:cxnSpMkLst>
        </pc:cxnChg>
        <pc:cxnChg chg="add mod">
          <ac:chgData name="#XU HUATAO#" userId="dcedb88f-b779-44fb-a0fb-9df72b185910" providerId="ADAL" clId="{0766D0A3-9277-40CB-AB56-9D744A30AC77}" dt="2023-08-15T07:32:56.521" v="3537" actId="14100"/>
          <ac:cxnSpMkLst>
            <pc:docMk/>
            <pc:sldMk cId="3772635455" sldId="587"/>
            <ac:cxnSpMk id="30" creationId="{AE9237EF-4B40-0244-5B9A-8DBB126EEAB7}"/>
          </ac:cxnSpMkLst>
        </pc:cxnChg>
      </pc:sldChg>
      <pc:sldChg chg="addSp delSp modSp add mod modAnim">
        <pc:chgData name="#XU HUATAO#" userId="dcedb88f-b779-44fb-a0fb-9df72b185910" providerId="ADAL" clId="{0766D0A3-9277-40CB-AB56-9D744A30AC77}" dt="2023-08-15T08:57:49.640" v="6021"/>
        <pc:sldMkLst>
          <pc:docMk/>
          <pc:sldMk cId="2350001355" sldId="588"/>
        </pc:sldMkLst>
        <pc:spChg chg="mod">
          <ac:chgData name="#XU HUATAO#" userId="dcedb88f-b779-44fb-a0fb-9df72b185910" providerId="ADAL" clId="{0766D0A3-9277-40CB-AB56-9D744A30AC77}" dt="2023-08-15T08:41:24.650" v="5811" actId="1035"/>
          <ac:spMkLst>
            <pc:docMk/>
            <pc:sldMk cId="2350001355" sldId="588"/>
            <ac:spMk id="2" creationId="{00000000-0000-0000-0000-000000000000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3" creationId="{5289E929-86C8-2319-F2C1-6062BD59043B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4" creationId="{F6588154-9942-151D-FC2A-032B83A317F3}"/>
          </ac:spMkLst>
        </pc:spChg>
        <pc:spChg chg="add del mod">
          <ac:chgData name="#XU HUATAO#" userId="dcedb88f-b779-44fb-a0fb-9df72b185910" providerId="ADAL" clId="{0766D0A3-9277-40CB-AB56-9D744A30AC77}" dt="2023-08-15T07:37:24.459" v="3728" actId="478"/>
          <ac:spMkLst>
            <pc:docMk/>
            <pc:sldMk cId="2350001355" sldId="588"/>
            <ac:spMk id="9" creationId="{D490ED17-DDFA-D9CF-1F07-88E4BE8B6928}"/>
          </ac:spMkLst>
        </pc:spChg>
        <pc:spChg chg="add mod">
          <ac:chgData name="#XU HUATAO#" userId="dcedb88f-b779-44fb-a0fb-9df72b185910" providerId="ADAL" clId="{0766D0A3-9277-40CB-AB56-9D744A30AC77}" dt="2023-08-15T07:57:32.488" v="4009"/>
          <ac:spMkLst>
            <pc:docMk/>
            <pc:sldMk cId="2350001355" sldId="588"/>
            <ac:spMk id="10" creationId="{7F015488-DA46-B52B-ED47-9DDF8C7AACBB}"/>
          </ac:spMkLst>
        </pc:spChg>
        <pc:spChg chg="add del mod">
          <ac:chgData name="#XU HUATAO#" userId="dcedb88f-b779-44fb-a0fb-9df72b185910" providerId="ADAL" clId="{0766D0A3-9277-40CB-AB56-9D744A30AC77}" dt="2023-08-15T07:56:00.072" v="3983" actId="478"/>
          <ac:spMkLst>
            <pc:docMk/>
            <pc:sldMk cId="2350001355" sldId="588"/>
            <ac:spMk id="12" creationId="{AC6BED2B-D53B-FF2A-B4FF-E59649843CB0}"/>
          </ac:spMkLst>
        </pc:spChg>
        <pc:spChg chg="add mod">
          <ac:chgData name="#XU HUATAO#" userId="dcedb88f-b779-44fb-a0fb-9df72b185910" providerId="ADAL" clId="{0766D0A3-9277-40CB-AB56-9D744A30AC77}" dt="2023-08-15T07:57:40.228" v="4012" actId="20577"/>
          <ac:spMkLst>
            <pc:docMk/>
            <pc:sldMk cId="2350001355" sldId="588"/>
            <ac:spMk id="13" creationId="{5B279FC1-6F2A-5B4A-621F-E747468F5C8D}"/>
          </ac:spMkLst>
        </pc:spChg>
        <pc:spChg chg="mod">
          <ac:chgData name="#XU HUATAO#" userId="dcedb88f-b779-44fb-a0fb-9df72b185910" providerId="ADAL" clId="{0766D0A3-9277-40CB-AB56-9D744A30AC77}" dt="2023-08-15T07:35:49.024" v="3665" actId="313"/>
          <ac:spMkLst>
            <pc:docMk/>
            <pc:sldMk cId="2350001355" sldId="588"/>
            <ac:spMk id="15" creationId="{3E1DD15A-2FBA-C50D-9EB5-0BEBB7843AB5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19" creationId="{76A00F61-F639-348E-19A1-A68DBBA5C982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20" creationId="{E211018C-E1DA-86ED-B47B-279051DD2DD9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21" creationId="{33C04963-4AAD-8B67-2312-3B96C458D91C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24" creationId="{FB67CF49-2D10-6FE8-DD04-5022872D9169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25" creationId="{A41B7DA4-20FD-FA18-DAA4-D81FBF5F0670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26" creationId="{E25C0052-C0C8-9D94-93C5-C61F58D17748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27" creationId="{8BA43B3C-B336-6CCC-DE74-A89FB8C501C4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29" creationId="{D25D5D96-CB73-D5BE-3884-652EEF42DDDD}"/>
          </ac:spMkLst>
        </pc:spChg>
        <pc:spChg chg="del">
          <ac:chgData name="#XU HUATAO#" userId="dcedb88f-b779-44fb-a0fb-9df72b185910" providerId="ADAL" clId="{0766D0A3-9277-40CB-AB56-9D744A30AC77}" dt="2023-08-15T07:35:52.126" v="3666" actId="478"/>
          <ac:spMkLst>
            <pc:docMk/>
            <pc:sldMk cId="2350001355" sldId="588"/>
            <ac:spMk id="32" creationId="{0B17F5D1-ECF0-19C3-DBD6-A0292300A8CF}"/>
          </ac:spMkLst>
        </pc:spChg>
        <pc:picChg chg="add del mod">
          <ac:chgData name="#XU HUATAO#" userId="dcedb88f-b779-44fb-a0fb-9df72b185910" providerId="ADAL" clId="{0766D0A3-9277-40CB-AB56-9D744A30AC77}" dt="2023-08-15T07:38:58.150" v="3791" actId="21"/>
          <ac:picMkLst>
            <pc:docMk/>
            <pc:sldMk cId="2350001355" sldId="588"/>
            <ac:picMk id="8" creationId="{3AB5D469-4ED0-CC67-CF81-368A4F952DFE}"/>
          </ac:picMkLst>
        </pc:picChg>
        <pc:cxnChg chg="del">
          <ac:chgData name="#XU HUATAO#" userId="dcedb88f-b779-44fb-a0fb-9df72b185910" providerId="ADAL" clId="{0766D0A3-9277-40CB-AB56-9D744A30AC77}" dt="2023-08-15T07:35:52.126" v="3666" actId="478"/>
          <ac:cxnSpMkLst>
            <pc:docMk/>
            <pc:sldMk cId="2350001355" sldId="588"/>
            <ac:cxnSpMk id="7" creationId="{E154378F-B705-E962-9B21-B10BC986470C}"/>
          </ac:cxnSpMkLst>
        </pc:cxnChg>
        <pc:cxnChg chg="del">
          <ac:chgData name="#XU HUATAO#" userId="dcedb88f-b779-44fb-a0fb-9df72b185910" providerId="ADAL" clId="{0766D0A3-9277-40CB-AB56-9D744A30AC77}" dt="2023-08-15T07:35:52.126" v="3666" actId="478"/>
          <ac:cxnSpMkLst>
            <pc:docMk/>
            <pc:sldMk cId="2350001355" sldId="588"/>
            <ac:cxnSpMk id="11" creationId="{6BDEC42F-B520-7EA9-A767-E6E6508583C3}"/>
          </ac:cxnSpMkLst>
        </pc:cxnChg>
        <pc:cxnChg chg="del">
          <ac:chgData name="#XU HUATAO#" userId="dcedb88f-b779-44fb-a0fb-9df72b185910" providerId="ADAL" clId="{0766D0A3-9277-40CB-AB56-9D744A30AC77}" dt="2023-08-15T07:35:52.126" v="3666" actId="478"/>
          <ac:cxnSpMkLst>
            <pc:docMk/>
            <pc:sldMk cId="2350001355" sldId="588"/>
            <ac:cxnSpMk id="14" creationId="{E80A38BF-8502-1756-B42F-6FB46D222F15}"/>
          </ac:cxnSpMkLst>
        </pc:cxnChg>
        <pc:cxnChg chg="del">
          <ac:chgData name="#XU HUATAO#" userId="dcedb88f-b779-44fb-a0fb-9df72b185910" providerId="ADAL" clId="{0766D0A3-9277-40CB-AB56-9D744A30AC77}" dt="2023-08-15T07:35:52.126" v="3666" actId="478"/>
          <ac:cxnSpMkLst>
            <pc:docMk/>
            <pc:sldMk cId="2350001355" sldId="588"/>
            <ac:cxnSpMk id="17" creationId="{207C98EC-D51D-41D9-6AAA-83904FE518D3}"/>
          </ac:cxnSpMkLst>
        </pc:cxnChg>
        <pc:cxnChg chg="del mod">
          <ac:chgData name="#XU HUATAO#" userId="dcedb88f-b779-44fb-a0fb-9df72b185910" providerId="ADAL" clId="{0766D0A3-9277-40CB-AB56-9D744A30AC77}" dt="2023-08-15T07:35:52.126" v="3666" actId="478"/>
          <ac:cxnSpMkLst>
            <pc:docMk/>
            <pc:sldMk cId="2350001355" sldId="588"/>
            <ac:cxnSpMk id="30" creationId="{AE9237EF-4B40-0244-5B9A-8DBB126EEAB7}"/>
          </ac:cxnSpMkLst>
        </pc:cxnChg>
      </pc:sldChg>
      <pc:sldChg chg="addSp delSp modSp add mod">
        <pc:chgData name="#XU HUATAO#" userId="dcedb88f-b779-44fb-a0fb-9df72b185910" providerId="ADAL" clId="{0766D0A3-9277-40CB-AB56-9D744A30AC77}" dt="2023-08-15T08:41:29.900" v="5816" actId="1035"/>
        <pc:sldMkLst>
          <pc:docMk/>
          <pc:sldMk cId="325354816" sldId="589"/>
        </pc:sldMkLst>
        <pc:spChg chg="mod">
          <ac:chgData name="#XU HUATAO#" userId="dcedb88f-b779-44fb-a0fb-9df72b185910" providerId="ADAL" clId="{0766D0A3-9277-40CB-AB56-9D744A30AC77}" dt="2023-08-15T08:41:29.900" v="5816" actId="1035"/>
          <ac:spMkLst>
            <pc:docMk/>
            <pc:sldMk cId="325354816" sldId="589"/>
            <ac:spMk id="2" creationId="{00000000-0000-0000-0000-000000000000}"/>
          </ac:spMkLst>
        </pc:spChg>
        <pc:spChg chg="del">
          <ac:chgData name="#XU HUATAO#" userId="dcedb88f-b779-44fb-a0fb-9df72b185910" providerId="ADAL" clId="{0766D0A3-9277-40CB-AB56-9D744A30AC77}" dt="2023-08-15T07:58:43.943" v="4034" actId="478"/>
          <ac:spMkLst>
            <pc:docMk/>
            <pc:sldMk cId="325354816" sldId="589"/>
            <ac:spMk id="10" creationId="{7F015488-DA46-B52B-ED47-9DDF8C7AACBB}"/>
          </ac:spMkLst>
        </pc:spChg>
        <pc:spChg chg="del">
          <ac:chgData name="#XU HUATAO#" userId="dcedb88f-b779-44fb-a0fb-9df72b185910" providerId="ADAL" clId="{0766D0A3-9277-40CB-AB56-9D744A30AC77}" dt="2023-08-15T07:58:44.891" v="4035" actId="478"/>
          <ac:spMkLst>
            <pc:docMk/>
            <pc:sldMk cId="325354816" sldId="589"/>
            <ac:spMk id="13" creationId="{5B279FC1-6F2A-5B4A-621F-E747468F5C8D}"/>
          </ac:spMkLst>
        </pc:spChg>
        <pc:spChg chg="mod">
          <ac:chgData name="#XU HUATAO#" userId="dcedb88f-b779-44fb-a0fb-9df72b185910" providerId="ADAL" clId="{0766D0A3-9277-40CB-AB56-9D744A30AC77}" dt="2023-08-15T08:15:14.296" v="4508" actId="5793"/>
          <ac:spMkLst>
            <pc:docMk/>
            <pc:sldMk cId="325354816" sldId="589"/>
            <ac:spMk id="15" creationId="{3E1DD15A-2FBA-C50D-9EB5-0BEBB7843AB5}"/>
          </ac:spMkLst>
        </pc:spChg>
        <pc:picChg chg="add mod modCrop">
          <ac:chgData name="#XU HUATAO#" userId="dcedb88f-b779-44fb-a0fb-9df72b185910" providerId="ADAL" clId="{0766D0A3-9277-40CB-AB56-9D744A30AC77}" dt="2023-08-15T08:10:46.912" v="4384" actId="14100"/>
          <ac:picMkLst>
            <pc:docMk/>
            <pc:sldMk cId="325354816" sldId="589"/>
            <ac:picMk id="4" creationId="{E51736E9-00B5-D3A9-27BF-50021F4196C8}"/>
          </ac:picMkLst>
        </pc:picChg>
        <pc:picChg chg="del">
          <ac:chgData name="#XU HUATAO#" userId="dcedb88f-b779-44fb-a0fb-9df72b185910" providerId="ADAL" clId="{0766D0A3-9277-40CB-AB56-9D744A30AC77}" dt="2023-08-15T07:58:42.776" v="4033" actId="478"/>
          <ac:picMkLst>
            <pc:docMk/>
            <pc:sldMk cId="325354816" sldId="589"/>
            <ac:picMk id="8" creationId="{3AB5D469-4ED0-CC67-CF81-368A4F952DFE}"/>
          </ac:picMkLst>
        </pc:picChg>
      </pc:sldChg>
      <pc:sldChg chg="add del">
        <pc:chgData name="#XU HUATAO#" userId="dcedb88f-b779-44fb-a0fb-9df72b185910" providerId="ADAL" clId="{0766D0A3-9277-40CB-AB56-9D744A30AC77}" dt="2023-08-15T07:35:58.665" v="3668"/>
        <pc:sldMkLst>
          <pc:docMk/>
          <pc:sldMk cId="2944116530" sldId="589"/>
        </pc:sldMkLst>
      </pc:sldChg>
      <pc:sldChg chg="addSp delSp modSp add mod">
        <pc:chgData name="#XU HUATAO#" userId="dcedb88f-b779-44fb-a0fb-9df72b185910" providerId="ADAL" clId="{0766D0A3-9277-40CB-AB56-9D744A30AC77}" dt="2023-08-15T08:41:36.107" v="5821" actId="1035"/>
        <pc:sldMkLst>
          <pc:docMk/>
          <pc:sldMk cId="2686841359" sldId="590"/>
        </pc:sldMkLst>
        <pc:spChg chg="mod">
          <ac:chgData name="#XU HUATAO#" userId="dcedb88f-b779-44fb-a0fb-9df72b185910" providerId="ADAL" clId="{0766D0A3-9277-40CB-AB56-9D744A30AC77}" dt="2023-08-15T08:41:36.107" v="5821" actId="1035"/>
          <ac:spMkLst>
            <pc:docMk/>
            <pc:sldMk cId="2686841359" sldId="590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8:14:34.838" v="4499" actId="27636"/>
          <ac:spMkLst>
            <pc:docMk/>
            <pc:sldMk cId="2686841359" sldId="590"/>
            <ac:spMk id="15" creationId="{3E1DD15A-2FBA-C50D-9EB5-0BEBB7843AB5}"/>
          </ac:spMkLst>
        </pc:spChg>
        <pc:picChg chg="del">
          <ac:chgData name="#XU HUATAO#" userId="dcedb88f-b779-44fb-a0fb-9df72b185910" providerId="ADAL" clId="{0766D0A3-9277-40CB-AB56-9D744A30AC77}" dt="2023-08-15T08:11:27.454" v="4431" actId="478"/>
          <ac:picMkLst>
            <pc:docMk/>
            <pc:sldMk cId="2686841359" sldId="590"/>
            <ac:picMk id="4" creationId="{E51736E9-00B5-D3A9-27BF-50021F4196C8}"/>
          </ac:picMkLst>
        </pc:picChg>
        <pc:picChg chg="add del mod">
          <ac:chgData name="#XU HUATAO#" userId="dcedb88f-b779-44fb-a0fb-9df72b185910" providerId="ADAL" clId="{0766D0A3-9277-40CB-AB56-9D744A30AC77}" dt="2023-08-15T08:13:05.758" v="4438" actId="478"/>
          <ac:picMkLst>
            <pc:docMk/>
            <pc:sldMk cId="2686841359" sldId="590"/>
            <ac:picMk id="5" creationId="{A6FB22A3-423F-B859-FA75-0195A4C908EE}"/>
          </ac:picMkLst>
        </pc:picChg>
        <pc:picChg chg="add mod">
          <ac:chgData name="#XU HUATAO#" userId="dcedb88f-b779-44fb-a0fb-9df72b185910" providerId="ADAL" clId="{0766D0A3-9277-40CB-AB56-9D744A30AC77}" dt="2023-08-15T08:14:36.730" v="4500" actId="1076"/>
          <ac:picMkLst>
            <pc:docMk/>
            <pc:sldMk cId="2686841359" sldId="590"/>
            <ac:picMk id="8" creationId="{93C58A0D-6D0D-6262-3064-560EABDBEB7B}"/>
          </ac:picMkLst>
        </pc:picChg>
      </pc:sldChg>
      <pc:sldChg chg="addSp delSp modSp add mod">
        <pc:chgData name="#XU HUATAO#" userId="dcedb88f-b779-44fb-a0fb-9df72b185910" providerId="ADAL" clId="{0766D0A3-9277-40CB-AB56-9D744A30AC77}" dt="2023-08-15T08:41:44.282" v="5831" actId="1035"/>
        <pc:sldMkLst>
          <pc:docMk/>
          <pc:sldMk cId="4212491628" sldId="591"/>
        </pc:sldMkLst>
        <pc:spChg chg="mod">
          <ac:chgData name="#XU HUATAO#" userId="dcedb88f-b779-44fb-a0fb-9df72b185910" providerId="ADAL" clId="{0766D0A3-9277-40CB-AB56-9D744A30AC77}" dt="2023-08-15T08:41:44.282" v="5831" actId="1035"/>
          <ac:spMkLst>
            <pc:docMk/>
            <pc:sldMk cId="4212491628" sldId="591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8:26:59.297" v="5179" actId="113"/>
          <ac:spMkLst>
            <pc:docMk/>
            <pc:sldMk cId="4212491628" sldId="591"/>
            <ac:spMk id="15" creationId="{3E1DD15A-2FBA-C50D-9EB5-0BEBB7843AB5}"/>
          </ac:spMkLst>
        </pc:spChg>
        <pc:picChg chg="add del mod">
          <ac:chgData name="#XU HUATAO#" userId="dcedb88f-b779-44fb-a0fb-9df72b185910" providerId="ADAL" clId="{0766D0A3-9277-40CB-AB56-9D744A30AC77}" dt="2023-08-15T08:19:36.161" v="4675" actId="478"/>
          <ac:picMkLst>
            <pc:docMk/>
            <pc:sldMk cId="4212491628" sldId="591"/>
            <ac:picMk id="4" creationId="{C0A4F168-CC2C-2042-74F7-1F5E6B9D50A1}"/>
          </ac:picMkLst>
        </pc:picChg>
        <pc:picChg chg="add del mod">
          <ac:chgData name="#XU HUATAO#" userId="dcedb88f-b779-44fb-a0fb-9df72b185910" providerId="ADAL" clId="{0766D0A3-9277-40CB-AB56-9D744A30AC77}" dt="2023-08-15T08:19:36.608" v="4676" actId="478"/>
          <ac:picMkLst>
            <pc:docMk/>
            <pc:sldMk cId="4212491628" sldId="591"/>
            <ac:picMk id="7" creationId="{A54A3A1F-CE8D-15E1-5533-967F1C418D0F}"/>
          </ac:picMkLst>
        </pc:picChg>
        <pc:picChg chg="del">
          <ac:chgData name="#XU HUATAO#" userId="dcedb88f-b779-44fb-a0fb-9df72b185910" providerId="ADAL" clId="{0766D0A3-9277-40CB-AB56-9D744A30AC77}" dt="2023-08-15T08:16:35.167" v="4579" actId="478"/>
          <ac:picMkLst>
            <pc:docMk/>
            <pc:sldMk cId="4212491628" sldId="591"/>
            <ac:picMk id="8" creationId="{93C58A0D-6D0D-6262-3064-560EABDBEB7B}"/>
          </ac:picMkLst>
        </pc:picChg>
        <pc:picChg chg="add mod">
          <ac:chgData name="#XU HUATAO#" userId="dcedb88f-b779-44fb-a0fb-9df72b185910" providerId="ADAL" clId="{0766D0A3-9277-40CB-AB56-9D744A30AC77}" dt="2023-08-15T08:27:02.381" v="5181" actId="14100"/>
          <ac:picMkLst>
            <pc:docMk/>
            <pc:sldMk cId="4212491628" sldId="591"/>
            <ac:picMk id="10" creationId="{DA41B4AF-463F-8E57-8909-484A3CD13279}"/>
          </ac:picMkLst>
        </pc:picChg>
      </pc:sldChg>
      <pc:sldChg chg="modSp add mod ord modAnim">
        <pc:chgData name="#XU HUATAO#" userId="dcedb88f-b779-44fb-a0fb-9df72b185910" providerId="ADAL" clId="{0766D0A3-9277-40CB-AB56-9D744A30AC77}" dt="2023-08-15T08:57:58.721" v="6022"/>
        <pc:sldMkLst>
          <pc:docMk/>
          <pc:sldMk cId="202812821" sldId="592"/>
        </pc:sldMkLst>
        <pc:spChg chg="mod">
          <ac:chgData name="#XU HUATAO#" userId="dcedb88f-b779-44fb-a0fb-9df72b185910" providerId="ADAL" clId="{0766D0A3-9277-40CB-AB56-9D744A30AC77}" dt="2023-08-15T08:41:40.237" v="5826" actId="1035"/>
          <ac:spMkLst>
            <pc:docMk/>
            <pc:sldMk cId="202812821" sldId="592"/>
            <ac:spMk id="2" creationId="{00000000-0000-0000-0000-000000000000}"/>
          </ac:spMkLst>
        </pc:spChg>
      </pc:sldChg>
      <pc:sldChg chg="addSp delSp modSp add mod">
        <pc:chgData name="#XU HUATAO#" userId="dcedb88f-b779-44fb-a0fb-9df72b185910" providerId="ADAL" clId="{0766D0A3-9277-40CB-AB56-9D744A30AC77}" dt="2023-08-15T08:41:49.547" v="5836" actId="1035"/>
        <pc:sldMkLst>
          <pc:docMk/>
          <pc:sldMk cId="2783132582" sldId="593"/>
        </pc:sldMkLst>
        <pc:spChg chg="mod">
          <ac:chgData name="#XU HUATAO#" userId="dcedb88f-b779-44fb-a0fb-9df72b185910" providerId="ADAL" clId="{0766D0A3-9277-40CB-AB56-9D744A30AC77}" dt="2023-08-15T08:41:49.547" v="5836" actId="1035"/>
          <ac:spMkLst>
            <pc:docMk/>
            <pc:sldMk cId="2783132582" sldId="593"/>
            <ac:spMk id="2" creationId="{00000000-0000-0000-0000-000000000000}"/>
          </ac:spMkLst>
        </pc:spChg>
        <pc:spChg chg="add mod">
          <ac:chgData name="#XU HUATAO#" userId="dcedb88f-b779-44fb-a0fb-9df72b185910" providerId="ADAL" clId="{0766D0A3-9277-40CB-AB56-9D744A30AC77}" dt="2023-08-15T08:27:48.783" v="5216" actId="313"/>
          <ac:spMkLst>
            <pc:docMk/>
            <pc:sldMk cId="2783132582" sldId="593"/>
            <ac:spMk id="3" creationId="{C175D971-3149-506E-6D2E-CBDC403F2650}"/>
          </ac:spMkLst>
        </pc:spChg>
        <pc:spChg chg="del">
          <ac:chgData name="#XU HUATAO#" userId="dcedb88f-b779-44fb-a0fb-9df72b185910" providerId="ADAL" clId="{0766D0A3-9277-40CB-AB56-9D744A30AC77}" dt="2023-08-15T08:27:35.542" v="5183" actId="478"/>
          <ac:spMkLst>
            <pc:docMk/>
            <pc:sldMk cId="2783132582" sldId="593"/>
            <ac:spMk id="15" creationId="{3E1DD15A-2FBA-C50D-9EB5-0BEBB7843AB5}"/>
          </ac:spMkLst>
        </pc:spChg>
        <pc:picChg chg="add mod">
          <ac:chgData name="#XU HUATAO#" userId="dcedb88f-b779-44fb-a0fb-9df72b185910" providerId="ADAL" clId="{0766D0A3-9277-40CB-AB56-9D744A30AC77}" dt="2023-08-15T08:28:05.993" v="5221" actId="1076"/>
          <ac:picMkLst>
            <pc:docMk/>
            <pc:sldMk cId="2783132582" sldId="593"/>
            <ac:picMk id="5" creationId="{548E5B9E-3B8B-EA6A-5976-24E765359D1F}"/>
          </ac:picMkLst>
        </pc:picChg>
        <pc:picChg chg="del">
          <ac:chgData name="#XU HUATAO#" userId="dcedb88f-b779-44fb-a0fb-9df72b185910" providerId="ADAL" clId="{0766D0A3-9277-40CB-AB56-9D744A30AC77}" dt="2023-08-15T08:27:50.085" v="5217" actId="478"/>
          <ac:picMkLst>
            <pc:docMk/>
            <pc:sldMk cId="2783132582" sldId="593"/>
            <ac:picMk id="10" creationId="{DA41B4AF-463F-8E57-8909-484A3CD13279}"/>
          </ac:picMkLst>
        </pc:picChg>
      </pc:sldChg>
      <pc:sldChg chg="addSp delSp modSp add mod">
        <pc:chgData name="#XU HUATAO#" userId="dcedb88f-b779-44fb-a0fb-9df72b185910" providerId="ADAL" clId="{0766D0A3-9277-40CB-AB56-9D744A30AC77}" dt="2023-08-15T08:41:54.473" v="5841" actId="1035"/>
        <pc:sldMkLst>
          <pc:docMk/>
          <pc:sldMk cId="3627607134" sldId="594"/>
        </pc:sldMkLst>
        <pc:spChg chg="mod">
          <ac:chgData name="#XU HUATAO#" userId="dcedb88f-b779-44fb-a0fb-9df72b185910" providerId="ADAL" clId="{0766D0A3-9277-40CB-AB56-9D744A30AC77}" dt="2023-08-15T08:41:54.473" v="5841" actId="1035"/>
          <ac:spMkLst>
            <pc:docMk/>
            <pc:sldMk cId="3627607134" sldId="594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8:28:33.335" v="5260" actId="20577"/>
          <ac:spMkLst>
            <pc:docMk/>
            <pc:sldMk cId="3627607134" sldId="594"/>
            <ac:spMk id="3" creationId="{C175D971-3149-506E-6D2E-CBDC403F2650}"/>
          </ac:spMkLst>
        </pc:spChg>
        <pc:picChg chg="del">
          <ac:chgData name="#XU HUATAO#" userId="dcedb88f-b779-44fb-a0fb-9df72b185910" providerId="ADAL" clId="{0766D0A3-9277-40CB-AB56-9D744A30AC77}" dt="2023-08-15T08:28:26.228" v="5251" actId="478"/>
          <ac:picMkLst>
            <pc:docMk/>
            <pc:sldMk cId="3627607134" sldId="594"/>
            <ac:picMk id="5" creationId="{548E5B9E-3B8B-EA6A-5976-24E765359D1F}"/>
          </ac:picMkLst>
        </pc:picChg>
        <pc:picChg chg="add mod">
          <ac:chgData name="#XU HUATAO#" userId="dcedb88f-b779-44fb-a0fb-9df72b185910" providerId="ADAL" clId="{0766D0A3-9277-40CB-AB56-9D744A30AC77}" dt="2023-08-15T08:28:52.703" v="5266" actId="1076"/>
          <ac:picMkLst>
            <pc:docMk/>
            <pc:sldMk cId="3627607134" sldId="594"/>
            <ac:picMk id="7" creationId="{75916B28-6221-B2A5-40FC-C87D45D60932}"/>
          </ac:picMkLst>
        </pc:picChg>
      </pc:sldChg>
      <pc:sldChg chg="addSp delSp modSp add mod">
        <pc:chgData name="#XU HUATAO#" userId="dcedb88f-b779-44fb-a0fb-9df72b185910" providerId="ADAL" clId="{0766D0A3-9277-40CB-AB56-9D744A30AC77}" dt="2023-08-15T08:41:58.749" v="5846" actId="1035"/>
        <pc:sldMkLst>
          <pc:docMk/>
          <pc:sldMk cId="1059110370" sldId="595"/>
        </pc:sldMkLst>
        <pc:spChg chg="mod">
          <ac:chgData name="#XU HUATAO#" userId="dcedb88f-b779-44fb-a0fb-9df72b185910" providerId="ADAL" clId="{0766D0A3-9277-40CB-AB56-9D744A30AC77}" dt="2023-08-15T08:41:58.749" v="5846" actId="1035"/>
          <ac:spMkLst>
            <pc:docMk/>
            <pc:sldMk cId="1059110370" sldId="595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8:29:18.729" v="5329" actId="20577"/>
          <ac:spMkLst>
            <pc:docMk/>
            <pc:sldMk cId="1059110370" sldId="595"/>
            <ac:spMk id="3" creationId="{C175D971-3149-506E-6D2E-CBDC403F2650}"/>
          </ac:spMkLst>
        </pc:spChg>
        <pc:picChg chg="add mod">
          <ac:chgData name="#XU HUATAO#" userId="dcedb88f-b779-44fb-a0fb-9df72b185910" providerId="ADAL" clId="{0766D0A3-9277-40CB-AB56-9D744A30AC77}" dt="2023-08-15T08:29:34.430" v="5335" actId="1076"/>
          <ac:picMkLst>
            <pc:docMk/>
            <pc:sldMk cId="1059110370" sldId="595"/>
            <ac:picMk id="5" creationId="{F9AA8A28-FDDC-96CC-9427-7822610220E9}"/>
          </ac:picMkLst>
        </pc:picChg>
        <pc:picChg chg="del">
          <ac:chgData name="#XU HUATAO#" userId="dcedb88f-b779-44fb-a0fb-9df72b185910" providerId="ADAL" clId="{0766D0A3-9277-40CB-AB56-9D744A30AC77}" dt="2023-08-15T08:29:20.407" v="5330" actId="478"/>
          <ac:picMkLst>
            <pc:docMk/>
            <pc:sldMk cId="1059110370" sldId="595"/>
            <ac:picMk id="7" creationId="{75916B28-6221-B2A5-40FC-C87D45D60932}"/>
          </ac:picMkLst>
        </pc:picChg>
      </pc:sldChg>
      <pc:sldChg chg="addSp delSp modSp add mod">
        <pc:chgData name="#XU HUATAO#" userId="dcedb88f-b779-44fb-a0fb-9df72b185910" providerId="ADAL" clId="{0766D0A3-9277-40CB-AB56-9D744A30AC77}" dt="2023-08-15T08:42:02.345" v="5851" actId="1035"/>
        <pc:sldMkLst>
          <pc:docMk/>
          <pc:sldMk cId="1778004536" sldId="596"/>
        </pc:sldMkLst>
        <pc:spChg chg="mod">
          <ac:chgData name="#XU HUATAO#" userId="dcedb88f-b779-44fb-a0fb-9df72b185910" providerId="ADAL" clId="{0766D0A3-9277-40CB-AB56-9D744A30AC77}" dt="2023-08-15T08:42:02.345" v="5851" actId="1035"/>
          <ac:spMkLst>
            <pc:docMk/>
            <pc:sldMk cId="1778004536" sldId="596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8:30:37.995" v="5442" actId="20577"/>
          <ac:spMkLst>
            <pc:docMk/>
            <pc:sldMk cId="1778004536" sldId="596"/>
            <ac:spMk id="3" creationId="{C175D971-3149-506E-6D2E-CBDC403F2650}"/>
          </ac:spMkLst>
        </pc:spChg>
        <pc:picChg chg="del">
          <ac:chgData name="#XU HUATAO#" userId="dcedb88f-b779-44fb-a0fb-9df72b185910" providerId="ADAL" clId="{0766D0A3-9277-40CB-AB56-9D744A30AC77}" dt="2023-08-15T08:29:46.680" v="5337" actId="478"/>
          <ac:picMkLst>
            <pc:docMk/>
            <pc:sldMk cId="1778004536" sldId="596"/>
            <ac:picMk id="5" creationId="{F9AA8A28-FDDC-96CC-9427-7822610220E9}"/>
          </ac:picMkLst>
        </pc:picChg>
        <pc:picChg chg="add mod">
          <ac:chgData name="#XU HUATAO#" userId="dcedb88f-b779-44fb-a0fb-9df72b185910" providerId="ADAL" clId="{0766D0A3-9277-40CB-AB56-9D744A30AC77}" dt="2023-08-15T08:30:50.622" v="5448" actId="1076"/>
          <ac:picMkLst>
            <pc:docMk/>
            <pc:sldMk cId="1778004536" sldId="596"/>
            <ac:picMk id="7" creationId="{5BA96330-0A6C-4A64-0707-84B8826EC486}"/>
          </ac:picMkLst>
        </pc:picChg>
      </pc:sldChg>
      <pc:sldChg chg="addSp delSp modSp add mod">
        <pc:chgData name="#XU HUATAO#" userId="dcedb88f-b779-44fb-a0fb-9df72b185910" providerId="ADAL" clId="{0766D0A3-9277-40CB-AB56-9D744A30AC77}" dt="2023-08-15T08:42:07.115" v="5856" actId="1035"/>
        <pc:sldMkLst>
          <pc:docMk/>
          <pc:sldMk cId="1943030380" sldId="597"/>
        </pc:sldMkLst>
        <pc:spChg chg="mod">
          <ac:chgData name="#XU HUATAO#" userId="dcedb88f-b779-44fb-a0fb-9df72b185910" providerId="ADAL" clId="{0766D0A3-9277-40CB-AB56-9D744A30AC77}" dt="2023-08-15T08:42:07.115" v="5856" actId="1035"/>
          <ac:spMkLst>
            <pc:docMk/>
            <pc:sldMk cId="1943030380" sldId="597"/>
            <ac:spMk id="2" creationId="{00000000-0000-0000-0000-000000000000}"/>
          </ac:spMkLst>
        </pc:spChg>
        <pc:spChg chg="mod">
          <ac:chgData name="#XU HUATAO#" userId="dcedb88f-b779-44fb-a0fb-9df72b185910" providerId="ADAL" clId="{0766D0A3-9277-40CB-AB56-9D744A30AC77}" dt="2023-08-15T08:31:09.557" v="5487" actId="20577"/>
          <ac:spMkLst>
            <pc:docMk/>
            <pc:sldMk cId="1943030380" sldId="597"/>
            <ac:spMk id="3" creationId="{C175D971-3149-506E-6D2E-CBDC403F2650}"/>
          </ac:spMkLst>
        </pc:spChg>
        <pc:picChg chg="add mod">
          <ac:chgData name="#XU HUATAO#" userId="dcedb88f-b779-44fb-a0fb-9df72b185910" providerId="ADAL" clId="{0766D0A3-9277-40CB-AB56-9D744A30AC77}" dt="2023-08-15T08:31:24.742" v="5490" actId="1076"/>
          <ac:picMkLst>
            <pc:docMk/>
            <pc:sldMk cId="1943030380" sldId="597"/>
            <ac:picMk id="5" creationId="{D0F22FC4-0B8B-9A24-7B26-7168E5678023}"/>
          </ac:picMkLst>
        </pc:picChg>
        <pc:picChg chg="del">
          <ac:chgData name="#XU HUATAO#" userId="dcedb88f-b779-44fb-a0fb-9df72b185910" providerId="ADAL" clId="{0766D0A3-9277-40CB-AB56-9D744A30AC77}" dt="2023-08-15T08:31:07.221" v="5478" actId="478"/>
          <ac:picMkLst>
            <pc:docMk/>
            <pc:sldMk cId="1943030380" sldId="597"/>
            <ac:picMk id="7" creationId="{5BA96330-0A6C-4A64-0707-84B8826EC486}"/>
          </ac:picMkLst>
        </pc:picChg>
      </pc:sldChg>
    </pc:docChg>
  </pc:docChgLst>
  <pc:docChgLst>
    <pc:chgData name="#XU HUATAO#" userId="dcedb88f-b779-44fb-a0fb-9df72b185910" providerId="ADAL" clId="{A5B7B2C6-B539-4A7F-8F61-ECCBBF6C3D10}"/>
    <pc:docChg chg="undo custSel addSld delSld modSld">
      <pc:chgData name="#XU HUATAO#" userId="dcedb88f-b779-44fb-a0fb-9df72b185910" providerId="ADAL" clId="{A5B7B2C6-B539-4A7F-8F61-ECCBBF6C3D10}" dt="2023-10-06T19:31:25.845" v="72" actId="47"/>
      <pc:docMkLst>
        <pc:docMk/>
      </pc:docMkLst>
      <pc:sldChg chg="modSp mod">
        <pc:chgData name="#XU HUATAO#" userId="dcedb88f-b779-44fb-a0fb-9df72b185910" providerId="ADAL" clId="{A5B7B2C6-B539-4A7F-8F61-ECCBBF6C3D10}" dt="2023-10-05T09:03:02.058" v="23" actId="20577"/>
        <pc:sldMkLst>
          <pc:docMk/>
          <pc:sldMk cId="401498878" sldId="570"/>
        </pc:sldMkLst>
        <pc:spChg chg="mod">
          <ac:chgData name="#XU HUATAO#" userId="dcedb88f-b779-44fb-a0fb-9df72b185910" providerId="ADAL" clId="{A5B7B2C6-B539-4A7F-8F61-ECCBBF6C3D10}" dt="2023-10-05T09:03:02.058" v="23" actId="20577"/>
          <ac:spMkLst>
            <pc:docMk/>
            <pc:sldMk cId="401498878" sldId="570"/>
            <ac:spMk id="9" creationId="{D1506F1E-8820-B11A-7E68-714B09D087CC}"/>
          </ac:spMkLst>
        </pc:spChg>
      </pc:sldChg>
      <pc:sldChg chg="del">
        <pc:chgData name="#XU HUATAO#" userId="dcedb88f-b779-44fb-a0fb-9df72b185910" providerId="ADAL" clId="{A5B7B2C6-B539-4A7F-8F61-ECCBBF6C3D10}" dt="2023-10-05T13:15:50.450" v="42" actId="2696"/>
        <pc:sldMkLst>
          <pc:docMk/>
          <pc:sldMk cId="2822535699" sldId="580"/>
        </pc:sldMkLst>
      </pc:sldChg>
      <pc:sldChg chg="add">
        <pc:chgData name="#XU HUATAO#" userId="dcedb88f-b779-44fb-a0fb-9df72b185910" providerId="ADAL" clId="{A5B7B2C6-B539-4A7F-8F61-ECCBBF6C3D10}" dt="2023-10-05T13:16:02.053" v="43"/>
        <pc:sldMkLst>
          <pc:docMk/>
          <pc:sldMk cId="4077832481" sldId="580"/>
        </pc:sldMkLst>
      </pc:sldChg>
      <pc:sldChg chg="modSp">
        <pc:chgData name="#XU HUATAO#" userId="dcedb88f-b779-44fb-a0fb-9df72b185910" providerId="ADAL" clId="{A5B7B2C6-B539-4A7F-8F61-ECCBBF6C3D10}" dt="2023-10-05T09:21:40.354" v="41" actId="20577"/>
        <pc:sldMkLst>
          <pc:docMk/>
          <pc:sldMk cId="1228677407" sldId="581"/>
        </pc:sldMkLst>
        <pc:spChg chg="mod">
          <ac:chgData name="#XU HUATAO#" userId="dcedb88f-b779-44fb-a0fb-9df72b185910" providerId="ADAL" clId="{A5B7B2C6-B539-4A7F-8F61-ECCBBF6C3D10}" dt="2023-10-05T09:21:40.354" v="41" actId="20577"/>
          <ac:spMkLst>
            <pc:docMk/>
            <pc:sldMk cId="1228677407" sldId="581"/>
            <ac:spMk id="10" creationId="{E2D922D7-A99E-0654-AF31-33C4D47BB94A}"/>
          </ac:spMkLst>
        </pc:spChg>
      </pc:sldChg>
      <pc:sldChg chg="modAnim">
        <pc:chgData name="#XU HUATAO#" userId="dcedb88f-b779-44fb-a0fb-9df72b185910" providerId="ADAL" clId="{A5B7B2C6-B539-4A7F-8F61-ECCBBF6C3D10}" dt="2023-10-05T09:08:03.659" v="36"/>
        <pc:sldMkLst>
          <pc:docMk/>
          <pc:sldMk cId="59254603" sldId="600"/>
        </pc:sldMkLst>
      </pc:sldChg>
      <pc:sldChg chg="modSp mod">
        <pc:chgData name="#XU HUATAO#" userId="dcedb88f-b779-44fb-a0fb-9df72b185910" providerId="ADAL" clId="{A5B7B2C6-B539-4A7F-8F61-ECCBBF6C3D10}" dt="2023-10-05T09:03:42.816" v="29" actId="1076"/>
        <pc:sldMkLst>
          <pc:docMk/>
          <pc:sldMk cId="2168925341" sldId="601"/>
        </pc:sldMkLst>
        <pc:spChg chg="mod">
          <ac:chgData name="#XU HUATAO#" userId="dcedb88f-b779-44fb-a0fb-9df72b185910" providerId="ADAL" clId="{A5B7B2C6-B539-4A7F-8F61-ECCBBF6C3D10}" dt="2023-10-05T09:03:42.816" v="29" actId="1076"/>
          <ac:spMkLst>
            <pc:docMk/>
            <pc:sldMk cId="2168925341" sldId="601"/>
            <ac:spMk id="4" creationId="{5B5AA5FB-D100-CBA5-74CF-8E00F65E8A71}"/>
          </ac:spMkLst>
        </pc:spChg>
      </pc:sldChg>
      <pc:sldChg chg="addSp delSp modSp mod">
        <pc:chgData name="#XU HUATAO#" userId="dcedb88f-b779-44fb-a0fb-9df72b185910" providerId="ADAL" clId="{A5B7B2C6-B539-4A7F-8F61-ECCBBF6C3D10}" dt="2023-10-05T09:03:52.661" v="32" actId="14100"/>
        <pc:sldMkLst>
          <pc:docMk/>
          <pc:sldMk cId="1488397181" sldId="602"/>
        </pc:sldMkLst>
        <pc:spChg chg="add mod">
          <ac:chgData name="#XU HUATAO#" userId="dcedb88f-b779-44fb-a0fb-9df72b185910" providerId="ADAL" clId="{A5B7B2C6-B539-4A7F-8F61-ECCBBF6C3D10}" dt="2023-10-05T09:03:48.321" v="31"/>
          <ac:spMkLst>
            <pc:docMk/>
            <pc:sldMk cId="1488397181" sldId="602"/>
            <ac:spMk id="4" creationId="{A44106AE-E058-BF01-32AF-CE8B05898913}"/>
          </ac:spMkLst>
        </pc:spChg>
        <pc:spChg chg="del mod">
          <ac:chgData name="#XU HUATAO#" userId="dcedb88f-b779-44fb-a0fb-9df72b185910" providerId="ADAL" clId="{A5B7B2C6-B539-4A7F-8F61-ECCBBF6C3D10}" dt="2023-10-05T09:03:47.944" v="30" actId="478"/>
          <ac:spMkLst>
            <pc:docMk/>
            <pc:sldMk cId="1488397181" sldId="602"/>
            <ac:spMk id="11" creationId="{CD5AF900-E393-12B0-9CF1-18404A4BEC71}"/>
          </ac:spMkLst>
        </pc:spChg>
        <pc:cxnChg chg="mod">
          <ac:chgData name="#XU HUATAO#" userId="dcedb88f-b779-44fb-a0fb-9df72b185910" providerId="ADAL" clId="{A5B7B2C6-B539-4A7F-8F61-ECCBBF6C3D10}" dt="2023-10-05T09:03:52.661" v="32" actId="14100"/>
          <ac:cxnSpMkLst>
            <pc:docMk/>
            <pc:sldMk cId="1488397181" sldId="602"/>
            <ac:cxnSpMk id="12" creationId="{AD8B74C6-9EA9-6027-D997-CB4D749C22A0}"/>
          </ac:cxnSpMkLst>
        </pc:cxnChg>
      </pc:sldChg>
      <pc:sldChg chg="addSp delSp modSp mod">
        <pc:chgData name="#XU HUATAO#" userId="dcedb88f-b779-44fb-a0fb-9df72b185910" providerId="ADAL" clId="{A5B7B2C6-B539-4A7F-8F61-ECCBBF6C3D10}" dt="2023-10-05T09:04:00.783" v="35" actId="14100"/>
        <pc:sldMkLst>
          <pc:docMk/>
          <pc:sldMk cId="66324811" sldId="603"/>
        </pc:sldMkLst>
        <pc:spChg chg="add mod">
          <ac:chgData name="#XU HUATAO#" userId="dcedb88f-b779-44fb-a0fb-9df72b185910" providerId="ADAL" clId="{A5B7B2C6-B539-4A7F-8F61-ECCBBF6C3D10}" dt="2023-10-05T09:03:56.988" v="34"/>
          <ac:spMkLst>
            <pc:docMk/>
            <pc:sldMk cId="66324811" sldId="603"/>
            <ac:spMk id="4" creationId="{70D56FAB-B03A-167B-25C6-171696E2D0DA}"/>
          </ac:spMkLst>
        </pc:spChg>
        <pc:spChg chg="del mod">
          <ac:chgData name="#XU HUATAO#" userId="dcedb88f-b779-44fb-a0fb-9df72b185910" providerId="ADAL" clId="{A5B7B2C6-B539-4A7F-8F61-ECCBBF6C3D10}" dt="2023-10-05T09:03:56.604" v="33" actId="478"/>
          <ac:spMkLst>
            <pc:docMk/>
            <pc:sldMk cId="66324811" sldId="603"/>
            <ac:spMk id="11" creationId="{CD5AF900-E393-12B0-9CF1-18404A4BEC71}"/>
          </ac:spMkLst>
        </pc:spChg>
        <pc:cxnChg chg="mod">
          <ac:chgData name="#XU HUATAO#" userId="dcedb88f-b779-44fb-a0fb-9df72b185910" providerId="ADAL" clId="{A5B7B2C6-B539-4A7F-8F61-ECCBBF6C3D10}" dt="2023-10-05T09:04:00.783" v="35" actId="14100"/>
          <ac:cxnSpMkLst>
            <pc:docMk/>
            <pc:sldMk cId="66324811" sldId="603"/>
            <ac:cxnSpMk id="12" creationId="{AD8B74C6-9EA9-6027-D997-CB4D749C22A0}"/>
          </ac:cxnSpMkLst>
        </pc:cxnChg>
      </pc:sldChg>
      <pc:sldChg chg="del">
        <pc:chgData name="#XU HUATAO#" userId="dcedb88f-b779-44fb-a0fb-9df72b185910" providerId="ADAL" clId="{A5B7B2C6-B539-4A7F-8F61-ECCBBF6C3D10}" dt="2023-10-06T19:31:25.845" v="72" actId="47"/>
        <pc:sldMkLst>
          <pc:docMk/>
          <pc:sldMk cId="3182026150" sldId="604"/>
        </pc:sldMkLst>
      </pc:sldChg>
      <pc:sldChg chg="addSp modSp new del mod modAnim">
        <pc:chgData name="#XU HUATAO#" userId="dcedb88f-b779-44fb-a0fb-9df72b185910" providerId="ADAL" clId="{A5B7B2C6-B539-4A7F-8F61-ECCBBF6C3D10}" dt="2023-10-06T19:31:23.560" v="71" actId="47"/>
        <pc:sldMkLst>
          <pc:docMk/>
          <pc:sldMk cId="1395360644" sldId="606"/>
        </pc:sldMkLst>
        <pc:spChg chg="mod">
          <ac:chgData name="#XU HUATAO#" userId="dcedb88f-b779-44fb-a0fb-9df72b185910" providerId="ADAL" clId="{A5B7B2C6-B539-4A7F-8F61-ECCBBF6C3D10}" dt="2023-10-05T13:25:33.412" v="70" actId="20577"/>
          <ac:spMkLst>
            <pc:docMk/>
            <pc:sldMk cId="1395360644" sldId="606"/>
            <ac:spMk id="2" creationId="{1F9F8992-F40D-3F4D-1099-9A275D6EC73B}"/>
          </ac:spMkLst>
        </pc:spChg>
        <pc:spChg chg="add mod">
          <ac:chgData name="#XU HUATAO#" userId="dcedb88f-b779-44fb-a0fb-9df72b185910" providerId="ADAL" clId="{A5B7B2C6-B539-4A7F-8F61-ECCBBF6C3D10}" dt="2023-10-05T13:21:59.761" v="55" actId="1076"/>
          <ac:spMkLst>
            <pc:docMk/>
            <pc:sldMk cId="1395360644" sldId="606"/>
            <ac:spMk id="6" creationId="{BEAB22F6-6CE5-FFF4-0BAC-740060E341E1}"/>
          </ac:spMkLst>
        </pc:spChg>
        <pc:picChg chg="add mod">
          <ac:chgData name="#XU HUATAO#" userId="dcedb88f-b779-44fb-a0fb-9df72b185910" providerId="ADAL" clId="{A5B7B2C6-B539-4A7F-8F61-ECCBBF6C3D10}" dt="2023-10-05T13:21:52.470" v="54" actId="1076"/>
          <ac:picMkLst>
            <pc:docMk/>
            <pc:sldMk cId="1395360644" sldId="606"/>
            <ac:picMk id="5" creationId="{1C904269-64EF-FCAE-A8C8-DE02AEF11371}"/>
          </ac:picMkLst>
        </pc:picChg>
        <pc:picChg chg="add mod">
          <ac:chgData name="#XU HUATAO#" userId="dcedb88f-b779-44fb-a0fb-9df72b185910" providerId="ADAL" clId="{A5B7B2C6-B539-4A7F-8F61-ECCBBF6C3D10}" dt="2023-10-05T13:21:52.470" v="54" actId="1076"/>
          <ac:picMkLst>
            <pc:docMk/>
            <pc:sldMk cId="1395360644" sldId="606"/>
            <ac:picMk id="7" creationId="{68A640A8-94DD-371E-8138-5285648132B7}"/>
          </ac:picMkLst>
        </pc:picChg>
        <pc:picChg chg="add mod">
          <ac:chgData name="#XU HUATAO#" userId="dcedb88f-b779-44fb-a0fb-9df72b185910" providerId="ADAL" clId="{A5B7B2C6-B539-4A7F-8F61-ECCBBF6C3D10}" dt="2023-10-05T13:21:52.470" v="54" actId="1076"/>
          <ac:picMkLst>
            <pc:docMk/>
            <pc:sldMk cId="1395360644" sldId="606"/>
            <ac:picMk id="8" creationId="{28A112BA-DA8F-B355-C09A-69F49F7ECC27}"/>
          </ac:picMkLst>
        </pc:picChg>
        <pc:picChg chg="add mod">
          <ac:chgData name="#XU HUATAO#" userId="dcedb88f-b779-44fb-a0fb-9df72b185910" providerId="ADAL" clId="{A5B7B2C6-B539-4A7F-8F61-ECCBBF6C3D10}" dt="2023-10-05T13:21:52.470" v="54" actId="1076"/>
          <ac:picMkLst>
            <pc:docMk/>
            <pc:sldMk cId="1395360644" sldId="606"/>
            <ac:picMk id="10" creationId="{B1D77B1A-7697-2522-7BA3-FFB4268E7E08}"/>
          </ac:picMkLst>
        </pc:picChg>
        <pc:picChg chg="add mod">
          <ac:chgData name="#XU HUATAO#" userId="dcedb88f-b779-44fb-a0fb-9df72b185910" providerId="ADAL" clId="{A5B7B2C6-B539-4A7F-8F61-ECCBBF6C3D10}" dt="2023-10-05T13:21:52.470" v="54" actId="1076"/>
          <ac:picMkLst>
            <pc:docMk/>
            <pc:sldMk cId="1395360644" sldId="606"/>
            <ac:picMk id="11" creationId="{16B18FB9-5524-B2A3-652E-E3C95BF7B578}"/>
          </ac:picMkLst>
        </pc:picChg>
        <pc:picChg chg="add mod">
          <ac:chgData name="#XU HUATAO#" userId="dcedb88f-b779-44fb-a0fb-9df72b185910" providerId="ADAL" clId="{A5B7B2C6-B539-4A7F-8F61-ECCBBF6C3D10}" dt="2023-10-05T13:21:52.470" v="54" actId="1076"/>
          <ac:picMkLst>
            <pc:docMk/>
            <pc:sldMk cId="1395360644" sldId="606"/>
            <ac:picMk id="13" creationId="{72135419-91E3-C94B-1D49-6313FC40F09B}"/>
          </ac:picMkLst>
        </pc:picChg>
        <pc:cxnChg chg="add mod">
          <ac:chgData name="#XU HUATAO#" userId="dcedb88f-b779-44fb-a0fb-9df72b185910" providerId="ADAL" clId="{A5B7B2C6-B539-4A7F-8F61-ECCBBF6C3D10}" dt="2023-10-05T13:21:52.470" v="54" actId="1076"/>
          <ac:cxnSpMkLst>
            <pc:docMk/>
            <pc:sldMk cId="1395360644" sldId="606"/>
            <ac:cxnSpMk id="9" creationId="{D5A71028-0235-5718-14A8-4FA15F513431}"/>
          </ac:cxnSpMkLst>
        </pc:cxnChg>
        <pc:cxnChg chg="add mod">
          <ac:chgData name="#XU HUATAO#" userId="dcedb88f-b779-44fb-a0fb-9df72b185910" providerId="ADAL" clId="{A5B7B2C6-B539-4A7F-8F61-ECCBBF6C3D10}" dt="2023-10-05T13:21:52.470" v="54" actId="1076"/>
          <ac:cxnSpMkLst>
            <pc:docMk/>
            <pc:sldMk cId="1395360644" sldId="606"/>
            <ac:cxnSpMk id="12" creationId="{33898611-C9FE-17A1-953E-A0D3913D113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FC5B3-379E-EF40-A0D2-38E640436CC2}" type="datetimeFigureOut">
              <a:rPr lang="en-US" smtClean="0">
                <a:latin typeface="Arial"/>
              </a:rPr>
              <a:pPr/>
              <a:t>10/6/2023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29101-7F9C-2D47-B95D-7561785BF174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1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75D5A-9226-4F18-87F5-E7107EB59AE0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0C540-1C41-4809-8A0D-2E3A81B773B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86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0C540-1C41-4809-8A0D-2E3A81B773B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99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two-stage framework alone is not good enough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0C540-1C41-4809-8A0D-2E3A81B773B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90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If you are interested in how to derive physical embedding for a data augmentation, check our paper for 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0C540-1C41-4809-8A0D-2E3A81B773B5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95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1C13-8D28-4A6A-88D0-093D74C5904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18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1C13-8D28-4A6A-88D0-093D74C5904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38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D48F-20D3-47F1-BC73-F9A0988D8CA7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0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9A45-0ADB-4ABA-8B2D-86265AA3D8AF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5176"/>
            <a:ext cx="82296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0035"/>
            <a:ext cx="8229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9D0F-93FC-4B14-ABA6-44BEEBD96CFF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0C22-71FB-4E1B-9869-143E9281DE07}" type="datetime1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24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1068"/>
            <a:ext cx="4040188" cy="27213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9124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71068"/>
            <a:ext cx="4041775" cy="27213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D78F-7E02-449B-A64B-A1AA6108BA33}" type="datetime1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C7C3-EA0F-4332-A8F6-819276CFAA99}" type="datetime1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9583-44DA-4491-9BA7-0F74FE2C202F}" type="datetime1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146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1464"/>
            <a:ext cx="5111750" cy="4048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3860"/>
            <a:ext cx="3008313" cy="30462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A28E-CF80-4AA7-A19B-2D59C7F7237F}" type="datetime1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F87D-EBC7-41E3-9334-2F449DD10ED7}" type="datetime1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272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6896"/>
            <a:ext cx="8229600" cy="2907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36153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6D34841-2ED5-409F-B2BE-304C2DA5D90A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36153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36153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E6562B1-0B0F-0246-9532-09536BC2A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191"/>
            <a:ext cx="9144000" cy="2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9708"/>
            <a:ext cx="8229600" cy="1465060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b="1" dirty="0"/>
              <a:t>Practically Adopting Human Activity Recognition</a:t>
            </a:r>
            <a:br>
              <a:rPr lang="en-US" altLang="zh-CN" sz="2400" b="1" dirty="0"/>
            </a:br>
            <a:br>
              <a:rPr lang="en-US" altLang="zh-CN" sz="2400" b="1" dirty="0"/>
            </a:br>
            <a:r>
              <a:rPr lang="en-US" altLang="zh-CN" sz="2000" b="1" dirty="0" err="1"/>
              <a:t>MobiCom</a:t>
            </a:r>
            <a:r>
              <a:rPr lang="en-US" altLang="zh-CN" sz="2000" b="1" dirty="0"/>
              <a:t> 2023</a:t>
            </a:r>
            <a:endParaRPr lang="en-US" sz="2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778669" y="2914768"/>
            <a:ext cx="7586662" cy="101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dirty="0" err="1"/>
              <a:t>Huatao</a:t>
            </a:r>
            <a:r>
              <a:rPr lang="en-US" altLang="zh-CN" sz="1800" dirty="0"/>
              <a:t> Xu, Pengfei Zhou, Rui Tan, Mo Li</a:t>
            </a:r>
          </a:p>
          <a:p>
            <a:pPr marL="0" indent="0" algn="ctr">
              <a:buNone/>
            </a:pPr>
            <a:endParaRPr lang="en-US" altLang="zh-CN" sz="1800" dirty="0"/>
          </a:p>
          <a:p>
            <a:pPr marL="0" indent="0" algn="ctr">
              <a:buNone/>
            </a:pPr>
            <a:r>
              <a:rPr lang="en-US" altLang="zh-CN" sz="1600" dirty="0"/>
              <a:t>Nanyang Technological University, University of Pittsburgh,</a:t>
            </a:r>
          </a:p>
          <a:p>
            <a:pPr marL="0" indent="0" algn="ctr">
              <a:buNone/>
            </a:pPr>
            <a:r>
              <a:rPr lang="en-US" altLang="zh-CN" sz="1600" dirty="0"/>
              <a:t>Hong Kong University of Science and Technology</a:t>
            </a:r>
            <a:endParaRPr lang="zh-CN" altLang="en-US" sz="1600" dirty="0"/>
          </a:p>
        </p:txBody>
      </p:sp>
      <p:pic>
        <p:nvPicPr>
          <p:cNvPr id="8" name="Picture 8" descr="Nanyang Technological University (NTU) Vector Logo - (.SVG + .PNG) -  VectorLogoSee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5" y="268966"/>
            <a:ext cx="1804834" cy="100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. M. G. – Page 2 – HKUST">
            <a:extLst>
              <a:ext uri="{FF2B5EF4-FFF2-40B4-BE49-F238E27FC236}">
                <a16:creationId xmlns:a16="http://schemas.microsoft.com/office/drawing/2014/main" id="{49DC5B92-33FB-2F9F-DF43-7E2ADA29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77" y="404469"/>
            <a:ext cx="1990164" cy="6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sual Identity | Living Our Brand | University of Pittsburgh">
            <a:extLst>
              <a:ext uri="{FF2B5EF4-FFF2-40B4-BE49-F238E27FC236}">
                <a16:creationId xmlns:a16="http://schemas.microsoft.com/office/drawing/2014/main" id="{4A5132EC-315F-125C-5E9D-592558A2D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9" y="331506"/>
            <a:ext cx="1980847" cy="7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8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Key Challenge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225705"/>
            <a:ext cx="7678271" cy="66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How to combat data heterogeneity and extract generalizable features for activity recognition?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19DE4-C8CD-966F-70CB-AC4184B16763}"/>
              </a:ext>
            </a:extLst>
          </p:cNvPr>
          <p:cNvSpPr txBox="1"/>
          <p:nvPr/>
        </p:nvSpPr>
        <p:spPr>
          <a:xfrm>
            <a:off x="457198" y="1820647"/>
            <a:ext cx="661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Solution2: </a:t>
            </a:r>
            <a:r>
              <a:rPr lang="en-US" b="1" dirty="0">
                <a:solidFill>
                  <a:srgbClr val="C00000"/>
                </a:solidFill>
              </a:rPr>
              <a:t>Data augmentations with support of underlying physics</a:t>
            </a:r>
            <a:r>
              <a:rPr lang="en-US" sz="18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1647761-791E-854A-87B5-A4863F88A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2" y="2426623"/>
            <a:ext cx="2323225" cy="21292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1DB443D-D225-4903-DE7E-C667706E1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464" y="2480892"/>
            <a:ext cx="2254240" cy="21029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9F87CF-CAB4-0E0D-3856-4D2B50A0FF15}"/>
              </a:ext>
            </a:extLst>
          </p:cNvPr>
          <p:cNvSpPr txBox="1"/>
          <p:nvPr/>
        </p:nvSpPr>
        <p:spPr>
          <a:xfrm>
            <a:off x="3373692" y="3318660"/>
            <a:ext cx="22660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2000" b="1" dirty="0"/>
              <a:t>Physics-based</a:t>
            </a:r>
          </a:p>
          <a:p>
            <a:pPr algn="ctr"/>
            <a:r>
              <a:rPr lang="en-US" altLang="zh-CN" sz="2000" b="1" dirty="0"/>
              <a:t>Data</a:t>
            </a:r>
            <a:r>
              <a:rPr lang="en-SG" sz="2000" b="1" dirty="0"/>
              <a:t> Augmentation</a:t>
            </a:r>
          </a:p>
          <a:p>
            <a:pPr algn="ctr"/>
            <a:endParaRPr lang="en-SG" sz="2000" b="1" dirty="0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FB3920E8-1C60-CC7A-248F-80B1751A01EF}"/>
              </a:ext>
            </a:extLst>
          </p:cNvPr>
          <p:cNvSpPr/>
          <p:nvPr/>
        </p:nvSpPr>
        <p:spPr>
          <a:xfrm>
            <a:off x="3635035" y="3033681"/>
            <a:ext cx="1676400" cy="222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3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Data Augmentation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58242"/>
            <a:ext cx="7678271" cy="66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Data augmentation is a technique that enriches the dataset by creating modified copies of existing data.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id="{2B6EDAE0-E55D-B1FB-2177-504A404B83CC}"/>
              </a:ext>
            </a:extLst>
          </p:cNvPr>
          <p:cNvSpPr txBox="1"/>
          <p:nvPr/>
        </p:nvSpPr>
        <p:spPr>
          <a:xfrm>
            <a:off x="497814" y="4578426"/>
            <a:ext cx="45560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[1] https://medium.com/@tagxdata/data-augmentation-for-computer-vision-9c9ed474291e.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EF62CCF-2C15-D30D-6F85-A6CA98A84EE2}"/>
              </a:ext>
            </a:extLst>
          </p:cNvPr>
          <p:cNvGrpSpPr/>
          <p:nvPr/>
        </p:nvGrpSpPr>
        <p:grpSpPr>
          <a:xfrm>
            <a:off x="1370975" y="1818487"/>
            <a:ext cx="5458890" cy="2816887"/>
            <a:chOff x="1497584" y="508126"/>
            <a:chExt cx="7337330" cy="4127248"/>
          </a:xfrm>
        </p:grpSpPr>
        <p:pic>
          <p:nvPicPr>
            <p:cNvPr id="5" name="Picture 2" descr="Data Augmentation for Computer Vision | by TagX | Medium">
              <a:extLst>
                <a:ext uri="{FF2B5EF4-FFF2-40B4-BE49-F238E27FC236}">
                  <a16:creationId xmlns:a16="http://schemas.microsoft.com/office/drawing/2014/main" id="{C0053870-17D4-E026-C3F9-14F1BCA18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84" y="508126"/>
              <a:ext cx="7337330" cy="4127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E94308E-9AE1-6F07-1EFF-AF26D441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88640" y="841161"/>
              <a:ext cx="1124632" cy="1380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72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Data Augmentation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225705"/>
            <a:ext cx="7678271" cy="66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Applying existing data augmentations to activity recognition.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ED7D1-8591-EAD8-A03E-AD33F0E2A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80" y="1555827"/>
            <a:ext cx="5360520" cy="2616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D922D7-A99E-0654-AF31-33C4D47BB94A}"/>
              </a:ext>
            </a:extLst>
          </p:cNvPr>
          <p:cNvSpPr txBox="1"/>
          <p:nvPr/>
        </p:nvSpPr>
        <p:spPr>
          <a:xfrm>
            <a:off x="937412" y="4268934"/>
            <a:ext cx="6591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is non-trivial to adopt data augmentation </a:t>
            </a:r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activity recognition.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8A9C1F0-5D0B-D977-A331-8602DB20C54F}"/>
              </a:ext>
            </a:extLst>
          </p:cNvPr>
          <p:cNvSpPr/>
          <p:nvPr/>
        </p:nvSpPr>
        <p:spPr>
          <a:xfrm>
            <a:off x="5958591" y="1618938"/>
            <a:ext cx="524656" cy="2360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6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B148B5C-85D0-EBE6-B608-F2391843A5CE}"/>
              </a:ext>
            </a:extLst>
          </p:cNvPr>
          <p:cNvGrpSpPr/>
          <p:nvPr/>
        </p:nvGrpSpPr>
        <p:grpSpPr>
          <a:xfrm>
            <a:off x="4659952" y="1663574"/>
            <a:ext cx="2508631" cy="2921874"/>
            <a:chOff x="4659952" y="1663574"/>
            <a:chExt cx="2508631" cy="2921874"/>
          </a:xfrm>
        </p:grpSpPr>
        <p:pic>
          <p:nvPicPr>
            <p:cNvPr id="2048" name="Picture 2047">
              <a:extLst>
                <a:ext uri="{FF2B5EF4-FFF2-40B4-BE49-F238E27FC236}">
                  <a16:creationId xmlns:a16="http://schemas.microsoft.com/office/drawing/2014/main" id="{D66CEAEE-45E6-0582-07CC-A833245D8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9952" y="1663574"/>
              <a:ext cx="2508631" cy="2921874"/>
            </a:xfrm>
            <a:prstGeom prst="rect">
              <a:avLst/>
            </a:prstGeom>
          </p:spPr>
        </p:pic>
        <p:sp>
          <p:nvSpPr>
            <p:cNvPr id="2055" name="Rectangle 2054">
              <a:extLst>
                <a:ext uri="{FF2B5EF4-FFF2-40B4-BE49-F238E27FC236}">
                  <a16:creationId xmlns:a16="http://schemas.microsoft.com/office/drawing/2014/main" id="{A2CDD600-7F43-1B84-CE6D-ED5CD0397552}"/>
                </a:ext>
              </a:extLst>
            </p:cNvPr>
            <p:cNvSpPr/>
            <p:nvPr/>
          </p:nvSpPr>
          <p:spPr>
            <a:xfrm>
              <a:off x="4847467" y="2959139"/>
              <a:ext cx="2133599" cy="1402391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Data Augmentation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225705"/>
            <a:ext cx="7678271" cy="66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Why do most data augmentations fail to improve HAR performance?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6ED6C5B-CA5E-3EA3-5E91-394EE41A5D0E}"/>
              </a:ext>
            </a:extLst>
          </p:cNvPr>
          <p:cNvSpPr txBox="1"/>
          <p:nvPr/>
        </p:nvSpPr>
        <p:spPr>
          <a:xfrm>
            <a:off x="2295457" y="446460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have underlying physical states changed?</a:t>
            </a:r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3F2E013F-2E0A-CC59-D0E4-6247F0FE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45" y="1731467"/>
            <a:ext cx="2692214" cy="278454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4BE8FEB-ED72-CDB5-3D3D-6F0D727B862C}"/>
              </a:ext>
            </a:extLst>
          </p:cNvPr>
          <p:cNvGrpSpPr/>
          <p:nvPr/>
        </p:nvGrpSpPr>
        <p:grpSpPr>
          <a:xfrm>
            <a:off x="1249795" y="2486173"/>
            <a:ext cx="1089641" cy="1926124"/>
            <a:chOff x="1249795" y="2486173"/>
            <a:chExt cx="1089641" cy="1926124"/>
          </a:xfrm>
        </p:grpSpPr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3C134247-BEC3-73D2-3D26-A55366045431}"/>
                </a:ext>
              </a:extLst>
            </p:cNvPr>
            <p:cNvCxnSpPr>
              <a:cxnSpLocks/>
              <a:stCxn id="189" idx="4"/>
            </p:cNvCxnSpPr>
            <p:nvPr/>
          </p:nvCxnSpPr>
          <p:spPr>
            <a:xfrm flipV="1">
              <a:off x="1831529" y="2502815"/>
              <a:ext cx="0" cy="74889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E7AB3C86-BDB9-BCC0-1579-870D1083C92F}"/>
                </a:ext>
              </a:extLst>
            </p:cNvPr>
            <p:cNvSpPr txBox="1"/>
            <p:nvPr/>
          </p:nvSpPr>
          <p:spPr>
            <a:xfrm>
              <a:off x="1249795" y="2486173"/>
              <a:ext cx="5774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SG" b="1" dirty="0">
                  <a:solidFill>
                    <a:srgbClr val="E46C0A"/>
                  </a:solidFill>
                </a:rPr>
                <a:t>Acc.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A07E9F3-09C4-CE93-3F9D-9CA0BC0812B5}"/>
                </a:ext>
              </a:extLst>
            </p:cNvPr>
            <p:cNvSpPr/>
            <p:nvPr/>
          </p:nvSpPr>
          <p:spPr>
            <a:xfrm rot="10800000">
              <a:off x="1323622" y="3251708"/>
              <a:ext cx="1015814" cy="1160589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B3DCA8E-382E-0566-00D3-CEB95A20A0AE}"/>
              </a:ext>
            </a:extLst>
          </p:cNvPr>
          <p:cNvGrpSpPr/>
          <p:nvPr/>
        </p:nvGrpSpPr>
        <p:grpSpPr>
          <a:xfrm>
            <a:off x="1566585" y="2484607"/>
            <a:ext cx="1640539" cy="1277983"/>
            <a:chOff x="1566585" y="2484607"/>
            <a:chExt cx="1640539" cy="1277983"/>
          </a:xfrm>
        </p:grpSpPr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700501E3-B5ED-F834-A836-409632981DB9}"/>
                </a:ext>
              </a:extLst>
            </p:cNvPr>
            <p:cNvSpPr/>
            <p:nvPr/>
          </p:nvSpPr>
          <p:spPr>
            <a:xfrm>
              <a:off x="1566585" y="2938272"/>
              <a:ext cx="1640539" cy="82431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CC95CD54-C6F9-95BF-B140-5C599BD64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9780" y="2502815"/>
              <a:ext cx="0" cy="435457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5C02931-D7B6-BDF9-D5A7-684A6753CC53}"/>
                </a:ext>
              </a:extLst>
            </p:cNvPr>
            <p:cNvSpPr txBox="1"/>
            <p:nvPr/>
          </p:nvSpPr>
          <p:spPr>
            <a:xfrm>
              <a:off x="2380094" y="2484607"/>
              <a:ext cx="560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b="1" dirty="0" err="1">
                  <a:solidFill>
                    <a:schemeClr val="accent1"/>
                  </a:solidFill>
                </a:rPr>
                <a:t>Gyr</a:t>
              </a:r>
              <a:r>
                <a:rPr lang="en-SG" b="1" dirty="0">
                  <a:solidFill>
                    <a:schemeClr val="accent1"/>
                  </a:solidFill>
                </a:rPr>
                <a:t>.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8E83AB8-2691-5224-0554-8C22D2E7C693}"/>
              </a:ext>
            </a:extLst>
          </p:cNvPr>
          <p:cNvGrpSpPr/>
          <p:nvPr/>
        </p:nvGrpSpPr>
        <p:grpSpPr>
          <a:xfrm>
            <a:off x="5273676" y="2492714"/>
            <a:ext cx="1476879" cy="387373"/>
            <a:chOff x="5273676" y="2492714"/>
            <a:chExt cx="1476879" cy="387373"/>
          </a:xfrm>
        </p:grpSpPr>
        <p:cxnSp>
          <p:nvCxnSpPr>
            <p:cNvPr id="2049" name="Straight Arrow Connector 2048">
              <a:extLst>
                <a:ext uri="{FF2B5EF4-FFF2-40B4-BE49-F238E27FC236}">
                  <a16:creationId xmlns:a16="http://schemas.microsoft.com/office/drawing/2014/main" id="{B1E7FF99-1172-70FF-4C7E-29BA8FC30E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0403" y="2560999"/>
              <a:ext cx="0" cy="319088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id="{D7ED87B9-B957-2563-1FDE-3CA7F072E8B0}"/>
                </a:ext>
              </a:extLst>
            </p:cNvPr>
            <p:cNvSpPr txBox="1"/>
            <p:nvPr/>
          </p:nvSpPr>
          <p:spPr>
            <a:xfrm>
              <a:off x="6190402" y="2492714"/>
              <a:ext cx="560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b="1" dirty="0" err="1">
                  <a:solidFill>
                    <a:schemeClr val="accent1"/>
                  </a:solidFill>
                </a:rPr>
                <a:t>Gyr</a:t>
              </a:r>
              <a:r>
                <a:rPr lang="en-SG" b="1" dirty="0">
                  <a:solidFill>
                    <a:schemeClr val="accent1"/>
                  </a:solidFill>
                </a:rPr>
                <a:t>.</a:t>
              </a:r>
            </a:p>
          </p:txBody>
        </p:sp>
        <p:cxnSp>
          <p:nvCxnSpPr>
            <p:cNvPr id="2053" name="Straight Arrow Connector 2052">
              <a:extLst>
                <a:ext uri="{FF2B5EF4-FFF2-40B4-BE49-F238E27FC236}">
                  <a16:creationId xmlns:a16="http://schemas.microsoft.com/office/drawing/2014/main" id="{765E17F0-24A4-E006-9CF0-0172EA4EB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1078" y="2571750"/>
              <a:ext cx="0" cy="30551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4" name="TextBox 2053">
              <a:extLst>
                <a:ext uri="{FF2B5EF4-FFF2-40B4-BE49-F238E27FC236}">
                  <a16:creationId xmlns:a16="http://schemas.microsoft.com/office/drawing/2014/main" id="{10216C04-34EF-B20E-A499-18A05FB79A6F}"/>
                </a:ext>
              </a:extLst>
            </p:cNvPr>
            <p:cNvSpPr txBox="1"/>
            <p:nvPr/>
          </p:nvSpPr>
          <p:spPr>
            <a:xfrm>
              <a:off x="5273676" y="2507929"/>
              <a:ext cx="5774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SG" b="1" dirty="0">
                  <a:solidFill>
                    <a:srgbClr val="E46C0A"/>
                  </a:solidFill>
                </a:rPr>
                <a:t>Acc.</a:t>
              </a:r>
            </a:p>
          </p:txBody>
        </p:sp>
      </p:grpSp>
      <p:pic>
        <p:nvPicPr>
          <p:cNvPr id="2056" name="Picture 2055">
            <a:extLst>
              <a:ext uri="{FF2B5EF4-FFF2-40B4-BE49-F238E27FC236}">
                <a16:creationId xmlns:a16="http://schemas.microsoft.com/office/drawing/2014/main" id="{FA6BD9F6-FD6D-C40F-EED7-8B6FC37F2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946" y="1992868"/>
            <a:ext cx="869674" cy="571500"/>
          </a:xfrm>
          <a:prstGeom prst="rect">
            <a:avLst/>
          </a:prstGeom>
        </p:spPr>
      </p:pic>
      <p:pic>
        <p:nvPicPr>
          <p:cNvPr id="2052" name="Picture 4" descr="Question mark - Free shapes and symbols icons">
            <a:extLst>
              <a:ext uri="{FF2B5EF4-FFF2-40B4-BE49-F238E27FC236}">
                <a16:creationId xmlns:a16="http://schemas.microsoft.com/office/drawing/2014/main" id="{23AE3932-1939-C424-149B-D1E54021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61" y="3200947"/>
            <a:ext cx="952634" cy="9526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Data Augmentation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225705"/>
            <a:ext cx="7678271" cy="66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Why do most data augmentations fail to improve HAR performance?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A9C4AAB4-6617-E8DC-A92F-B40A6CA55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45" y="1731467"/>
            <a:ext cx="2692214" cy="2784546"/>
          </a:xfrm>
          <a:prstGeom prst="rect">
            <a:avLst/>
          </a:prstGeom>
        </p:spPr>
      </p:pic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D9E7685-5EBE-B71C-E64E-A9AB0536D617}"/>
              </a:ext>
            </a:extLst>
          </p:cNvPr>
          <p:cNvCxnSpPr>
            <a:cxnSpLocks/>
            <a:stCxn id="137" idx="4"/>
          </p:cNvCxnSpPr>
          <p:nvPr/>
        </p:nvCxnSpPr>
        <p:spPr>
          <a:xfrm flipV="1">
            <a:off x="1831529" y="2502815"/>
            <a:ext cx="0" cy="7488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F3D578FE-7AAC-93DA-F624-B9E36FE1747E}"/>
              </a:ext>
            </a:extLst>
          </p:cNvPr>
          <p:cNvSpPr txBox="1"/>
          <p:nvPr/>
        </p:nvSpPr>
        <p:spPr>
          <a:xfrm>
            <a:off x="1249795" y="2486173"/>
            <a:ext cx="5774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G" b="1" dirty="0">
                <a:solidFill>
                  <a:srgbClr val="E46C0A"/>
                </a:solidFill>
              </a:rPr>
              <a:t>Acc.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66E88FC-8B64-DAE1-49E5-0EAB0E6E4540}"/>
              </a:ext>
            </a:extLst>
          </p:cNvPr>
          <p:cNvSpPr/>
          <p:nvPr/>
        </p:nvSpPr>
        <p:spPr>
          <a:xfrm>
            <a:off x="1566585" y="2938272"/>
            <a:ext cx="1640539" cy="82431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2027E15-57B7-C541-68C2-6B861A0FFDA9}"/>
              </a:ext>
            </a:extLst>
          </p:cNvPr>
          <p:cNvSpPr/>
          <p:nvPr/>
        </p:nvSpPr>
        <p:spPr>
          <a:xfrm rot="10800000">
            <a:off x="1323622" y="3251708"/>
            <a:ext cx="1015814" cy="116058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68AD8FAE-ADF6-4AD5-0702-C93EC56CC67F}"/>
              </a:ext>
            </a:extLst>
          </p:cNvPr>
          <p:cNvCxnSpPr>
            <a:cxnSpLocks/>
          </p:cNvCxnSpPr>
          <p:nvPr/>
        </p:nvCxnSpPr>
        <p:spPr>
          <a:xfrm flipV="1">
            <a:off x="2379780" y="2502815"/>
            <a:ext cx="0" cy="435457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065FDAFB-791A-7B37-8A36-75A066F0196C}"/>
              </a:ext>
            </a:extLst>
          </p:cNvPr>
          <p:cNvSpPr txBox="1"/>
          <p:nvPr/>
        </p:nvSpPr>
        <p:spPr>
          <a:xfrm>
            <a:off x="2380094" y="2484607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 err="1">
                <a:solidFill>
                  <a:schemeClr val="accent1"/>
                </a:solidFill>
              </a:rPr>
              <a:t>Gyr</a:t>
            </a:r>
            <a:r>
              <a:rPr lang="en-SG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2FF8BE02-E8B8-2037-FCAA-C595A091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52" y="1663574"/>
            <a:ext cx="2508631" cy="2921874"/>
          </a:xfrm>
          <a:prstGeom prst="rect">
            <a:avLst/>
          </a:prstGeom>
        </p:spPr>
      </p:pic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5D7A774-8DD6-EC4D-0913-9A03E4685B7A}"/>
              </a:ext>
            </a:extLst>
          </p:cNvPr>
          <p:cNvCxnSpPr>
            <a:cxnSpLocks/>
          </p:cNvCxnSpPr>
          <p:nvPr/>
        </p:nvCxnSpPr>
        <p:spPr>
          <a:xfrm flipV="1">
            <a:off x="6190403" y="2560999"/>
            <a:ext cx="0" cy="31908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2828EF0C-0A23-65A3-1EC3-8BB386F3BD43}"/>
              </a:ext>
            </a:extLst>
          </p:cNvPr>
          <p:cNvSpPr txBox="1"/>
          <p:nvPr/>
        </p:nvSpPr>
        <p:spPr>
          <a:xfrm>
            <a:off x="6190402" y="2492714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 err="1">
                <a:solidFill>
                  <a:schemeClr val="accent1"/>
                </a:solidFill>
              </a:rPr>
              <a:t>Gyr</a:t>
            </a:r>
            <a:r>
              <a:rPr lang="en-SG" b="1" dirty="0">
                <a:solidFill>
                  <a:schemeClr val="accent1"/>
                </a:solidFill>
              </a:rPr>
              <a:t>.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D42993A-4DAC-B9F5-E09F-1BA8D8B2388B}"/>
              </a:ext>
            </a:extLst>
          </p:cNvPr>
          <p:cNvCxnSpPr>
            <a:cxnSpLocks/>
          </p:cNvCxnSpPr>
          <p:nvPr/>
        </p:nvCxnSpPr>
        <p:spPr>
          <a:xfrm flipV="1">
            <a:off x="5851078" y="2571750"/>
            <a:ext cx="0" cy="3055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3BBF4D14-5184-78B3-DAEA-CF224667CA40}"/>
              </a:ext>
            </a:extLst>
          </p:cNvPr>
          <p:cNvSpPr txBox="1"/>
          <p:nvPr/>
        </p:nvSpPr>
        <p:spPr>
          <a:xfrm>
            <a:off x="5273676" y="2507929"/>
            <a:ext cx="5774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G" b="1" dirty="0">
                <a:solidFill>
                  <a:srgbClr val="E46C0A"/>
                </a:solidFill>
              </a:rPr>
              <a:t>Acc.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83F7846-A3A3-82B6-CFCD-F9D21EF8AEA0}"/>
              </a:ext>
            </a:extLst>
          </p:cNvPr>
          <p:cNvSpPr/>
          <p:nvPr/>
        </p:nvSpPr>
        <p:spPr>
          <a:xfrm>
            <a:off x="4847467" y="2959139"/>
            <a:ext cx="2133599" cy="1402391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145C59F0-A309-10C7-FFAB-C918840DD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946" y="1992868"/>
            <a:ext cx="869674" cy="57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215CD-16E6-2E39-CC84-6E538337A6F0}"/>
              </a:ext>
            </a:extLst>
          </p:cNvPr>
          <p:cNvSpPr txBox="1"/>
          <p:nvPr/>
        </p:nvSpPr>
        <p:spPr>
          <a:xfrm>
            <a:off x="5125081" y="3217491"/>
            <a:ext cx="167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No Valid States 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No Icon Png #412066 - Free Icons Library">
            <a:extLst>
              <a:ext uri="{FF2B5EF4-FFF2-40B4-BE49-F238E27FC236}">
                <a16:creationId xmlns:a16="http://schemas.microsoft.com/office/drawing/2014/main" id="{9CA64459-A794-A665-2AB6-EB8011D0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41" y="3609493"/>
            <a:ext cx="752037" cy="7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3BAF50-CB68-DFBB-AA1B-F2849AC78D0C}"/>
              </a:ext>
            </a:extLst>
          </p:cNvPr>
          <p:cNvSpPr txBox="1"/>
          <p:nvPr/>
        </p:nvSpPr>
        <p:spPr>
          <a:xfrm>
            <a:off x="7446192" y="1955452"/>
            <a:ext cx="1520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Unrealistic 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Observation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EF6DB2-B470-081C-F8BC-0AEE637B9D39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073900" y="2278618"/>
            <a:ext cx="37229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0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Physics-Informed Data Augmentation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920" y="1213404"/>
            <a:ext cx="8864597" cy="66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Data augmentation should have a corresponding transition in physical states!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A9C4AAB4-6617-E8DC-A92F-B40A6CA55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45" y="1731467"/>
            <a:ext cx="2692214" cy="2784546"/>
          </a:xfrm>
          <a:prstGeom prst="rect">
            <a:avLst/>
          </a:prstGeom>
        </p:spPr>
      </p:pic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D9E7685-5EBE-B71C-E64E-A9AB0536D617}"/>
              </a:ext>
            </a:extLst>
          </p:cNvPr>
          <p:cNvCxnSpPr>
            <a:cxnSpLocks/>
            <a:stCxn id="137" idx="4"/>
          </p:cNvCxnSpPr>
          <p:nvPr/>
        </p:nvCxnSpPr>
        <p:spPr>
          <a:xfrm flipV="1">
            <a:off x="1831529" y="2502815"/>
            <a:ext cx="0" cy="7488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F3D578FE-7AAC-93DA-F624-B9E36FE1747E}"/>
              </a:ext>
            </a:extLst>
          </p:cNvPr>
          <p:cNvSpPr txBox="1"/>
          <p:nvPr/>
        </p:nvSpPr>
        <p:spPr>
          <a:xfrm>
            <a:off x="1249795" y="2486173"/>
            <a:ext cx="5774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G" b="1" dirty="0">
                <a:solidFill>
                  <a:srgbClr val="E46C0A"/>
                </a:solidFill>
              </a:rPr>
              <a:t>Acc.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66E88FC-8B64-DAE1-49E5-0EAB0E6E4540}"/>
              </a:ext>
            </a:extLst>
          </p:cNvPr>
          <p:cNvSpPr/>
          <p:nvPr/>
        </p:nvSpPr>
        <p:spPr>
          <a:xfrm>
            <a:off x="1566585" y="2938272"/>
            <a:ext cx="1640539" cy="82431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2027E15-57B7-C541-68C2-6B861A0FFDA9}"/>
              </a:ext>
            </a:extLst>
          </p:cNvPr>
          <p:cNvSpPr/>
          <p:nvPr/>
        </p:nvSpPr>
        <p:spPr>
          <a:xfrm rot="10800000">
            <a:off x="1323622" y="3251708"/>
            <a:ext cx="1015814" cy="116058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68AD8FAE-ADF6-4AD5-0702-C93EC56CC67F}"/>
              </a:ext>
            </a:extLst>
          </p:cNvPr>
          <p:cNvCxnSpPr>
            <a:cxnSpLocks/>
          </p:cNvCxnSpPr>
          <p:nvPr/>
        </p:nvCxnSpPr>
        <p:spPr>
          <a:xfrm flipV="1">
            <a:off x="2379780" y="2502815"/>
            <a:ext cx="0" cy="435457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065FDAFB-791A-7B37-8A36-75A066F0196C}"/>
              </a:ext>
            </a:extLst>
          </p:cNvPr>
          <p:cNvSpPr txBox="1"/>
          <p:nvPr/>
        </p:nvSpPr>
        <p:spPr>
          <a:xfrm>
            <a:off x="2380094" y="2484607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 err="1">
                <a:solidFill>
                  <a:schemeClr val="accent1"/>
                </a:solidFill>
              </a:rPr>
              <a:t>Gyr</a:t>
            </a:r>
            <a:r>
              <a:rPr lang="en-SG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2FF8BE02-E8B8-2037-FCAA-C595A091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52" y="1663574"/>
            <a:ext cx="2508631" cy="2921874"/>
          </a:xfrm>
          <a:prstGeom prst="rect">
            <a:avLst/>
          </a:prstGeom>
        </p:spPr>
      </p:pic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5D7A774-8DD6-EC4D-0913-9A03E4685B7A}"/>
              </a:ext>
            </a:extLst>
          </p:cNvPr>
          <p:cNvCxnSpPr>
            <a:cxnSpLocks/>
          </p:cNvCxnSpPr>
          <p:nvPr/>
        </p:nvCxnSpPr>
        <p:spPr>
          <a:xfrm flipV="1">
            <a:off x="6190403" y="2560999"/>
            <a:ext cx="0" cy="31908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2828EF0C-0A23-65A3-1EC3-8BB386F3BD43}"/>
              </a:ext>
            </a:extLst>
          </p:cNvPr>
          <p:cNvSpPr txBox="1"/>
          <p:nvPr/>
        </p:nvSpPr>
        <p:spPr>
          <a:xfrm>
            <a:off x="6190402" y="2492714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 err="1">
                <a:solidFill>
                  <a:schemeClr val="accent1"/>
                </a:solidFill>
              </a:rPr>
              <a:t>Gyr</a:t>
            </a:r>
            <a:r>
              <a:rPr lang="en-SG" b="1" dirty="0">
                <a:solidFill>
                  <a:schemeClr val="accent1"/>
                </a:solidFill>
              </a:rPr>
              <a:t>.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D42993A-4DAC-B9F5-E09F-1BA8D8B2388B}"/>
              </a:ext>
            </a:extLst>
          </p:cNvPr>
          <p:cNvCxnSpPr>
            <a:cxnSpLocks/>
          </p:cNvCxnSpPr>
          <p:nvPr/>
        </p:nvCxnSpPr>
        <p:spPr>
          <a:xfrm flipV="1">
            <a:off x="5851078" y="2571750"/>
            <a:ext cx="0" cy="3055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3BBF4D14-5184-78B3-DAEA-CF224667CA40}"/>
              </a:ext>
            </a:extLst>
          </p:cNvPr>
          <p:cNvSpPr txBox="1"/>
          <p:nvPr/>
        </p:nvSpPr>
        <p:spPr>
          <a:xfrm>
            <a:off x="5273676" y="2507929"/>
            <a:ext cx="5774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G" b="1" dirty="0">
                <a:solidFill>
                  <a:srgbClr val="E46C0A"/>
                </a:solidFill>
              </a:rPr>
              <a:t>Acc.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145C59F0-A309-10C7-FFAB-C918840DD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946" y="1992868"/>
            <a:ext cx="869674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00E936-EA4A-3219-8143-3D19F474B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54" y="2585483"/>
            <a:ext cx="864765" cy="13458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FE5F23-4277-6B08-C4A1-010FB27C073D}"/>
              </a:ext>
            </a:extLst>
          </p:cNvPr>
          <p:cNvSpPr/>
          <p:nvPr/>
        </p:nvSpPr>
        <p:spPr>
          <a:xfrm>
            <a:off x="4847467" y="2974354"/>
            <a:ext cx="2133599" cy="1402391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B0B93-CC35-7CB4-D41C-2495C5526BE7}"/>
              </a:ext>
            </a:extLst>
          </p:cNvPr>
          <p:cNvSpPr txBox="1"/>
          <p:nvPr/>
        </p:nvSpPr>
        <p:spPr>
          <a:xfrm>
            <a:off x="7446192" y="1955452"/>
            <a:ext cx="1520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ealistic 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Observation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E231E0-1C7E-0712-5072-517C7BAB6B9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073900" y="2278618"/>
            <a:ext cx="37229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Physics-Informed Data Augmentation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920" y="1213404"/>
            <a:ext cx="8864597" cy="66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Data augmentation should have a corresponding transition in physical states!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A9C4AAB4-6617-E8DC-A92F-B40A6CA55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45" y="1731467"/>
            <a:ext cx="2692214" cy="2784546"/>
          </a:xfrm>
          <a:prstGeom prst="rect">
            <a:avLst/>
          </a:prstGeom>
        </p:spPr>
      </p:pic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D9E7685-5EBE-B71C-E64E-A9AB0536D617}"/>
              </a:ext>
            </a:extLst>
          </p:cNvPr>
          <p:cNvCxnSpPr>
            <a:cxnSpLocks/>
            <a:stCxn id="137" idx="4"/>
          </p:cNvCxnSpPr>
          <p:nvPr/>
        </p:nvCxnSpPr>
        <p:spPr>
          <a:xfrm flipV="1">
            <a:off x="1831529" y="2502815"/>
            <a:ext cx="0" cy="7488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F3D578FE-7AAC-93DA-F624-B9E36FE1747E}"/>
              </a:ext>
            </a:extLst>
          </p:cNvPr>
          <p:cNvSpPr txBox="1"/>
          <p:nvPr/>
        </p:nvSpPr>
        <p:spPr>
          <a:xfrm>
            <a:off x="1249795" y="2486173"/>
            <a:ext cx="5774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G" b="1" dirty="0">
                <a:solidFill>
                  <a:srgbClr val="E46C0A"/>
                </a:solidFill>
              </a:rPr>
              <a:t>Acc.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66E88FC-8B64-DAE1-49E5-0EAB0E6E4540}"/>
              </a:ext>
            </a:extLst>
          </p:cNvPr>
          <p:cNvSpPr/>
          <p:nvPr/>
        </p:nvSpPr>
        <p:spPr>
          <a:xfrm>
            <a:off x="1566585" y="2938272"/>
            <a:ext cx="1640539" cy="82431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2027E15-57B7-C541-68C2-6B861A0FFDA9}"/>
              </a:ext>
            </a:extLst>
          </p:cNvPr>
          <p:cNvSpPr/>
          <p:nvPr/>
        </p:nvSpPr>
        <p:spPr>
          <a:xfrm rot="10800000">
            <a:off x="1323622" y="3251708"/>
            <a:ext cx="1015814" cy="116058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68AD8FAE-ADF6-4AD5-0702-C93EC56CC67F}"/>
              </a:ext>
            </a:extLst>
          </p:cNvPr>
          <p:cNvCxnSpPr>
            <a:cxnSpLocks/>
          </p:cNvCxnSpPr>
          <p:nvPr/>
        </p:nvCxnSpPr>
        <p:spPr>
          <a:xfrm flipV="1">
            <a:off x="2379780" y="2502815"/>
            <a:ext cx="0" cy="435457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065FDAFB-791A-7B37-8A36-75A066F0196C}"/>
              </a:ext>
            </a:extLst>
          </p:cNvPr>
          <p:cNvSpPr txBox="1"/>
          <p:nvPr/>
        </p:nvSpPr>
        <p:spPr>
          <a:xfrm>
            <a:off x="2380094" y="2484607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 err="1">
                <a:solidFill>
                  <a:schemeClr val="accent1"/>
                </a:solidFill>
              </a:rPr>
              <a:t>Gyr</a:t>
            </a:r>
            <a:r>
              <a:rPr lang="en-SG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2FF8BE02-E8B8-2037-FCAA-C595A091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52" y="1663574"/>
            <a:ext cx="2508631" cy="2921874"/>
          </a:xfrm>
          <a:prstGeom prst="rect">
            <a:avLst/>
          </a:prstGeom>
        </p:spPr>
      </p:pic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5D7A774-8DD6-EC4D-0913-9A03E4685B7A}"/>
              </a:ext>
            </a:extLst>
          </p:cNvPr>
          <p:cNvCxnSpPr>
            <a:cxnSpLocks/>
          </p:cNvCxnSpPr>
          <p:nvPr/>
        </p:nvCxnSpPr>
        <p:spPr>
          <a:xfrm flipV="1">
            <a:off x="6190403" y="2560999"/>
            <a:ext cx="0" cy="31908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2828EF0C-0A23-65A3-1EC3-8BB386F3BD43}"/>
              </a:ext>
            </a:extLst>
          </p:cNvPr>
          <p:cNvSpPr txBox="1"/>
          <p:nvPr/>
        </p:nvSpPr>
        <p:spPr>
          <a:xfrm>
            <a:off x="6190402" y="2492714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 err="1">
                <a:solidFill>
                  <a:schemeClr val="accent1"/>
                </a:solidFill>
              </a:rPr>
              <a:t>Gyr</a:t>
            </a:r>
            <a:r>
              <a:rPr lang="en-SG" b="1" dirty="0">
                <a:solidFill>
                  <a:schemeClr val="accent1"/>
                </a:solidFill>
              </a:rPr>
              <a:t>.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D42993A-4DAC-B9F5-E09F-1BA8D8B2388B}"/>
              </a:ext>
            </a:extLst>
          </p:cNvPr>
          <p:cNvCxnSpPr>
            <a:cxnSpLocks/>
          </p:cNvCxnSpPr>
          <p:nvPr/>
        </p:nvCxnSpPr>
        <p:spPr>
          <a:xfrm flipV="1">
            <a:off x="5851078" y="2571750"/>
            <a:ext cx="0" cy="3055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3BBF4D14-5184-78B3-DAEA-CF224667CA40}"/>
              </a:ext>
            </a:extLst>
          </p:cNvPr>
          <p:cNvSpPr txBox="1"/>
          <p:nvPr/>
        </p:nvSpPr>
        <p:spPr>
          <a:xfrm>
            <a:off x="5273676" y="2507929"/>
            <a:ext cx="5774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G" b="1" dirty="0">
                <a:solidFill>
                  <a:srgbClr val="E46C0A"/>
                </a:solidFill>
              </a:rPr>
              <a:t>Acc.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145C59F0-A309-10C7-FFAB-C918840DD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946" y="1992868"/>
            <a:ext cx="869674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00E936-EA4A-3219-8143-3D19F474B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54" y="2585483"/>
            <a:ext cx="864765" cy="1345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BB0B93-CC35-7CB4-D41C-2495C5526BE7}"/>
              </a:ext>
            </a:extLst>
          </p:cNvPr>
          <p:cNvSpPr txBox="1"/>
          <p:nvPr/>
        </p:nvSpPr>
        <p:spPr>
          <a:xfrm>
            <a:off x="3522501" y="4192847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Physical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Embedding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E231E0-1C7E-0712-5072-517C7BAB6B94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H="1" flipV="1">
            <a:off x="4151837" y="3931309"/>
            <a:ext cx="3" cy="2615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65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89E929-86C8-2319-F2C1-6062BD59043B}"/>
              </a:ext>
            </a:extLst>
          </p:cNvPr>
          <p:cNvSpPr/>
          <p:nvPr/>
        </p:nvSpPr>
        <p:spPr>
          <a:xfrm>
            <a:off x="3309373" y="1241874"/>
            <a:ext cx="2133600" cy="6602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Has a physical embedding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588154-9942-151D-FC2A-032B83A317F3}"/>
              </a:ext>
            </a:extLst>
          </p:cNvPr>
          <p:cNvSpPr/>
          <p:nvPr/>
        </p:nvSpPr>
        <p:spPr>
          <a:xfrm>
            <a:off x="1472953" y="2377254"/>
            <a:ext cx="2133600" cy="6602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Has deterministic</a:t>
            </a:r>
          </a:p>
          <a:p>
            <a:pPr algn="ctr"/>
            <a:r>
              <a:rPr lang="en-SG" b="1" dirty="0">
                <a:solidFill>
                  <a:schemeClr val="tx1"/>
                </a:solidFill>
              </a:rPr>
              <a:t>observations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4378F-B705-E962-9B21-B10BC986470C}"/>
              </a:ext>
            </a:extLst>
          </p:cNvPr>
          <p:cNvCxnSpPr>
            <a:cxnSpLocks/>
          </p:cNvCxnSpPr>
          <p:nvPr/>
        </p:nvCxnSpPr>
        <p:spPr>
          <a:xfrm flipH="1">
            <a:off x="2410213" y="1823224"/>
            <a:ext cx="769620" cy="475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DEC42F-B520-7EA9-A767-E6E6508583C3}"/>
              </a:ext>
            </a:extLst>
          </p:cNvPr>
          <p:cNvCxnSpPr>
            <a:cxnSpLocks/>
          </p:cNvCxnSpPr>
          <p:nvPr/>
        </p:nvCxnSpPr>
        <p:spPr>
          <a:xfrm>
            <a:off x="5572513" y="1805095"/>
            <a:ext cx="828674" cy="470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0A38BF-8502-1756-B42F-6FB46D222F15}"/>
              </a:ext>
            </a:extLst>
          </p:cNvPr>
          <p:cNvCxnSpPr>
            <a:cxnSpLocks/>
          </p:cNvCxnSpPr>
          <p:nvPr/>
        </p:nvCxnSpPr>
        <p:spPr>
          <a:xfrm flipH="1">
            <a:off x="1208336" y="3116394"/>
            <a:ext cx="747880" cy="495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7C98EC-D51D-41D9-6AAA-83904FE518D3}"/>
              </a:ext>
            </a:extLst>
          </p:cNvPr>
          <p:cNvCxnSpPr>
            <a:cxnSpLocks/>
          </p:cNvCxnSpPr>
          <p:nvPr/>
        </p:nvCxnSpPr>
        <p:spPr>
          <a:xfrm>
            <a:off x="3152133" y="3116394"/>
            <a:ext cx="662534" cy="495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6A00F61-F639-348E-19A1-A68DBBA5C982}"/>
              </a:ext>
            </a:extLst>
          </p:cNvPr>
          <p:cNvSpPr txBox="1"/>
          <p:nvPr/>
        </p:nvSpPr>
        <p:spPr>
          <a:xfrm>
            <a:off x="429013" y="3644404"/>
            <a:ext cx="160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Complete Data</a:t>
            </a:r>
          </a:p>
          <a:p>
            <a:pPr algn="ctr"/>
            <a:r>
              <a:rPr lang="en-US" b="1" dirty="0"/>
              <a:t>Augmentation</a:t>
            </a:r>
            <a:endParaRPr lang="en-US" sz="1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11018C-E1DA-86ED-B47B-279051DD2DD9}"/>
              </a:ext>
            </a:extLst>
          </p:cNvPr>
          <p:cNvSpPr txBox="1"/>
          <p:nvPr/>
        </p:nvSpPr>
        <p:spPr>
          <a:xfrm>
            <a:off x="2319894" y="1710747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C04963-4AAD-8B67-2312-3B96C458D91C}"/>
              </a:ext>
            </a:extLst>
          </p:cNvPr>
          <p:cNvSpPr txBox="1"/>
          <p:nvPr/>
        </p:nvSpPr>
        <p:spPr>
          <a:xfrm>
            <a:off x="6088089" y="171074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67CF49-2D10-6FE8-DD04-5022872D9169}"/>
              </a:ext>
            </a:extLst>
          </p:cNvPr>
          <p:cNvSpPr txBox="1"/>
          <p:nvPr/>
        </p:nvSpPr>
        <p:spPr>
          <a:xfrm>
            <a:off x="3020304" y="3661400"/>
            <a:ext cx="1924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Approximate Data</a:t>
            </a:r>
          </a:p>
          <a:p>
            <a:pPr algn="ctr"/>
            <a:r>
              <a:rPr lang="en-US" b="1" dirty="0"/>
              <a:t>Augmentation</a:t>
            </a:r>
            <a:endParaRPr lang="en-US" sz="1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7DA4-20FD-FA18-DAA4-D81FBF5F0670}"/>
              </a:ext>
            </a:extLst>
          </p:cNvPr>
          <p:cNvSpPr txBox="1"/>
          <p:nvPr/>
        </p:nvSpPr>
        <p:spPr>
          <a:xfrm>
            <a:off x="5771687" y="2316489"/>
            <a:ext cx="155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Flaky Data</a:t>
            </a:r>
          </a:p>
          <a:p>
            <a:pPr algn="ctr"/>
            <a:r>
              <a:rPr lang="en-US" b="1" dirty="0"/>
              <a:t>Augmentation</a:t>
            </a:r>
            <a:endParaRPr lang="en-US" sz="1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5C0052-C0C8-9D94-93C5-C61F58D17748}"/>
              </a:ext>
            </a:extLst>
          </p:cNvPr>
          <p:cNvSpPr txBox="1"/>
          <p:nvPr/>
        </p:nvSpPr>
        <p:spPr>
          <a:xfrm>
            <a:off x="987267" y="3116394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A43B3C-B336-6CCC-DE74-A89FB8C501C4}"/>
              </a:ext>
            </a:extLst>
          </p:cNvPr>
          <p:cNvSpPr txBox="1"/>
          <p:nvPr/>
        </p:nvSpPr>
        <p:spPr>
          <a:xfrm>
            <a:off x="3736109" y="309890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D5D96-CB73-D5BE-3884-652EEF42DDDD}"/>
              </a:ext>
            </a:extLst>
          </p:cNvPr>
          <p:cNvSpPr txBox="1"/>
          <p:nvPr/>
        </p:nvSpPr>
        <p:spPr>
          <a:xfrm>
            <a:off x="5696382" y="3845959"/>
            <a:ext cx="2055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Physics-Informed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Augmentation</a:t>
            </a:r>
            <a:endParaRPr lang="en-US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E9237EF-4B40-0244-5B9A-8DBB126EEAB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4999892" y="4171955"/>
            <a:ext cx="641724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B17F5D1-ECF0-19C3-DBD6-A0292300A8CF}"/>
              </a:ext>
            </a:extLst>
          </p:cNvPr>
          <p:cNvSpPr/>
          <p:nvPr/>
        </p:nvSpPr>
        <p:spPr>
          <a:xfrm>
            <a:off x="305972" y="3661400"/>
            <a:ext cx="4693920" cy="102111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7C9D7F3-FE4C-B5A3-79BF-A825E61EBCF4}"/>
              </a:ext>
            </a:extLst>
          </p:cNvPr>
          <p:cNvSpPr txBox="1"/>
          <p:nvPr/>
        </p:nvSpPr>
        <p:spPr>
          <a:xfrm>
            <a:off x="372389" y="4240438"/>
            <a:ext cx="1688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e.g., local rotation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0549A4-EA6C-DD70-6FB4-AD9699716494}"/>
              </a:ext>
            </a:extLst>
          </p:cNvPr>
          <p:cNvSpPr txBox="1"/>
          <p:nvPr/>
        </p:nvSpPr>
        <p:spPr>
          <a:xfrm>
            <a:off x="2948654" y="4251774"/>
            <a:ext cx="2064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e.g., linear </a:t>
            </a:r>
            <a:r>
              <a:rPr lang="en-US" altLang="zh-CN" sz="1600" dirty="0" err="1"/>
              <a:t>upsampling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0415C6D-8C02-89B7-969C-805839683EEF}"/>
              </a:ext>
            </a:extLst>
          </p:cNvPr>
          <p:cNvSpPr txBox="1"/>
          <p:nvPr/>
        </p:nvSpPr>
        <p:spPr>
          <a:xfrm>
            <a:off x="5878335" y="2868222"/>
            <a:ext cx="1206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e.g., flipping</a:t>
            </a:r>
            <a:endParaRPr lang="zh-CN" altLang="en-US" sz="1600" dirty="0"/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C6CA697B-A35B-D326-955D-593A530E87F6}"/>
              </a:ext>
            </a:extLst>
          </p:cNvPr>
          <p:cNvSpPr txBox="1"/>
          <p:nvPr/>
        </p:nvSpPr>
        <p:spPr>
          <a:xfrm>
            <a:off x="3606553" y="137823"/>
            <a:ext cx="155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Data</a:t>
            </a:r>
          </a:p>
          <a:p>
            <a:pPr algn="ctr"/>
            <a:r>
              <a:rPr lang="en-US" b="1" dirty="0"/>
              <a:t>Augmentation</a:t>
            </a:r>
            <a:endParaRPr lang="en-US" sz="1800" b="1" dirty="0"/>
          </a:p>
        </p:txBody>
      </p:sp>
      <p:cxnSp>
        <p:nvCxnSpPr>
          <p:cNvPr id="31" name="Straight Arrow Connector 10">
            <a:extLst>
              <a:ext uri="{FF2B5EF4-FFF2-40B4-BE49-F238E27FC236}">
                <a16:creationId xmlns:a16="http://schemas.microsoft.com/office/drawing/2014/main" id="{6A450BD9-3DCE-DE1D-5F7C-495DC5D65656}"/>
              </a:ext>
            </a:extLst>
          </p:cNvPr>
          <p:cNvCxnSpPr>
            <a:cxnSpLocks/>
          </p:cNvCxnSpPr>
          <p:nvPr/>
        </p:nvCxnSpPr>
        <p:spPr>
          <a:xfrm flipH="1">
            <a:off x="4369009" y="717440"/>
            <a:ext cx="7164" cy="457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/>
      <p:bldP spid="20" grpId="0"/>
      <p:bldP spid="21" grpId="0"/>
      <p:bldP spid="24" grpId="0"/>
      <p:bldP spid="25" grpId="0"/>
      <p:bldP spid="26" grpId="0"/>
      <p:bldP spid="27" grpId="0"/>
      <p:bldP spid="29" grpId="0"/>
      <p:bldP spid="32" grpId="0" animBg="1"/>
      <p:bldP spid="5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Data Augmentation Adoption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E1DD15A-2FBA-C50D-9EB5-0BEBB7843AB5}"/>
              </a:ext>
            </a:extLst>
          </p:cNvPr>
          <p:cNvSpPr txBox="1">
            <a:spLocks/>
          </p:cNvSpPr>
          <p:nvPr/>
        </p:nvSpPr>
        <p:spPr>
          <a:xfrm>
            <a:off x="457199" y="1225705"/>
            <a:ext cx="8153401" cy="660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/>
              <a:t>Integrating physics-inform</a:t>
            </a:r>
            <a:r>
              <a:rPr lang="en-US" altLang="zh-CN" sz="1800" b="1" dirty="0"/>
              <a:t>ed</a:t>
            </a:r>
            <a:r>
              <a:rPr lang="en-US" sz="1800" b="1" dirty="0"/>
              <a:t> data augmentations into the framework. </a:t>
            </a:r>
          </a:p>
        </p:txBody>
      </p:sp>
      <p:pic>
        <p:nvPicPr>
          <p:cNvPr id="8" name="Picture 7" descr="Diagram of data processing process&#10;&#10;Description automatically generated">
            <a:extLst>
              <a:ext uri="{FF2B5EF4-FFF2-40B4-BE49-F238E27FC236}">
                <a16:creationId xmlns:a16="http://schemas.microsoft.com/office/drawing/2014/main" id="{3AB5D469-4ED0-CC67-CF81-368A4F95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501"/>
          <a:stretch/>
        </p:blipFill>
        <p:spPr>
          <a:xfrm>
            <a:off x="726124" y="1577416"/>
            <a:ext cx="4064632" cy="1524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015488-DA46-B52B-ED47-9DDF8C7AACBB}"/>
              </a:ext>
            </a:extLst>
          </p:cNvPr>
          <p:cNvSpPr txBox="1"/>
          <p:nvPr/>
        </p:nvSpPr>
        <p:spPr>
          <a:xfrm>
            <a:off x="5059681" y="1956412"/>
            <a:ext cx="3155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Complete data augmentation   </a:t>
            </a:r>
            <a:r>
              <a:rPr lang="en-US" sz="1600" b="1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/>
              <a:t>Approximate data augmentation  </a:t>
            </a:r>
            <a:r>
              <a:rPr lang="en-US" sz="16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/>
              <a:t>Flaky data augmentation </a:t>
            </a:r>
            <a:r>
              <a:rPr lang="en-US" sz="16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79FC1-6F2A-5B4A-621F-E747468F5C8D}"/>
              </a:ext>
            </a:extLst>
          </p:cNvPr>
          <p:cNvSpPr txBox="1"/>
          <p:nvPr/>
        </p:nvSpPr>
        <p:spPr>
          <a:xfrm>
            <a:off x="5059681" y="3393889"/>
            <a:ext cx="3212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Complete data augmentation   </a:t>
            </a:r>
            <a:r>
              <a:rPr lang="en-US" sz="1600" b="1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/>
              <a:t>Approximate data augmentation  </a:t>
            </a:r>
            <a:r>
              <a:rPr lang="en-US" sz="1600" b="1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/>
              <a:t>Flaky data augmentation </a:t>
            </a:r>
            <a:r>
              <a:rPr lang="en-US" sz="16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1600" b="1" dirty="0"/>
          </a:p>
        </p:txBody>
      </p:sp>
      <p:pic>
        <p:nvPicPr>
          <p:cNvPr id="3" name="Picture 7" descr="Diagram of data processing process&#10;&#10;Description automatically generated">
            <a:extLst>
              <a:ext uri="{FF2B5EF4-FFF2-40B4-BE49-F238E27FC236}">
                <a16:creationId xmlns:a16="http://schemas.microsoft.com/office/drawing/2014/main" id="{5FD3BC58-8ADE-43A9-002B-4651FFEE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14"/>
          <a:stretch/>
        </p:blipFill>
        <p:spPr>
          <a:xfrm>
            <a:off x="726124" y="3165639"/>
            <a:ext cx="4064632" cy="15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36D05-A8A2-01CD-9B2A-48F709D5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B3D89"/>
                </a:solidFill>
              </a:rPr>
              <a:t>Our Solution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FFAEE8-1F68-FABC-3F86-083BE03C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935930-EE7D-AE8C-2D4D-5BAAC1F1D92F}"/>
              </a:ext>
            </a:extLst>
          </p:cNvPr>
          <p:cNvSpPr txBox="1"/>
          <p:nvPr/>
        </p:nvSpPr>
        <p:spPr>
          <a:xfrm>
            <a:off x="1356184" y="2090319"/>
            <a:ext cx="2301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/>
              <a:buNone/>
            </a:pPr>
            <a:r>
              <a:rPr lang="en-US" altLang="zh-CN" b="1" dirty="0"/>
              <a:t>Data-decentralized</a:t>
            </a:r>
          </a:p>
          <a:p>
            <a:pPr marL="0" indent="0" algn="ctr">
              <a:buFont typeface="Arial"/>
              <a:buNone/>
            </a:pPr>
            <a:r>
              <a:rPr lang="en-US" altLang="zh-CN" b="1" dirty="0"/>
              <a:t>scenario</a:t>
            </a:r>
          </a:p>
        </p:txBody>
      </p:sp>
      <p:pic>
        <p:nvPicPr>
          <p:cNvPr id="3" name="Picture 8" descr="Icon&#10;&#10;Description automatically generated">
            <a:extLst>
              <a:ext uri="{FF2B5EF4-FFF2-40B4-BE49-F238E27FC236}">
                <a16:creationId xmlns:a16="http://schemas.microsoft.com/office/drawing/2014/main" id="{E2C0D0B9-06B9-9DC9-5349-76F65E91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2925957"/>
            <a:ext cx="576947" cy="57694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D2C18CA0-96AE-03DA-74AF-92E7C41B4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051" y="2925957"/>
            <a:ext cx="536042" cy="526638"/>
          </a:xfrm>
          <a:prstGeom prst="ellipse">
            <a:avLst/>
          </a:prstGeom>
          <a:ln w="3175" cap="rnd">
            <a:solidFill>
              <a:schemeClr val="bg1"/>
            </a:solidFill>
          </a:ln>
          <a:effectLst/>
        </p:spPr>
      </p:pic>
      <p:pic>
        <p:nvPicPr>
          <p:cNvPr id="9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0F32EBB-7778-323C-BD77-38AE3B38D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39" y="3255053"/>
            <a:ext cx="182733" cy="182733"/>
          </a:xfrm>
          <a:prstGeom prst="rect">
            <a:avLst/>
          </a:prstGeom>
        </p:spPr>
      </p:pic>
      <p:sp>
        <p:nvSpPr>
          <p:cNvPr id="11" name="箭头: 左右 10">
            <a:extLst>
              <a:ext uri="{FF2B5EF4-FFF2-40B4-BE49-F238E27FC236}">
                <a16:creationId xmlns:a16="http://schemas.microsoft.com/office/drawing/2014/main" id="{B6AAB961-A987-F370-1266-454581AAD0DA}"/>
              </a:ext>
            </a:extLst>
          </p:cNvPr>
          <p:cNvSpPr/>
          <p:nvPr/>
        </p:nvSpPr>
        <p:spPr>
          <a:xfrm>
            <a:off x="1497942" y="3119473"/>
            <a:ext cx="1543050" cy="18991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B5051B-84A7-E49E-FD45-D05336900AE1}"/>
              </a:ext>
            </a:extLst>
          </p:cNvPr>
          <p:cNvSpPr txBox="1"/>
          <p:nvPr/>
        </p:nvSpPr>
        <p:spPr>
          <a:xfrm>
            <a:off x="1752040" y="3297663"/>
            <a:ext cx="1055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US" altLang="zh-CN" b="1" dirty="0"/>
              <a:t>raw data</a:t>
            </a:r>
          </a:p>
        </p:txBody>
      </p:sp>
      <p:sp>
        <p:nvSpPr>
          <p:cNvPr id="13" name="乘号 12">
            <a:extLst>
              <a:ext uri="{FF2B5EF4-FFF2-40B4-BE49-F238E27FC236}">
                <a16:creationId xmlns:a16="http://schemas.microsoft.com/office/drawing/2014/main" id="{EF92121E-BF0D-7002-9515-87CCCB347AD8}"/>
              </a:ext>
            </a:extLst>
          </p:cNvPr>
          <p:cNvSpPr/>
          <p:nvPr/>
        </p:nvSpPr>
        <p:spPr>
          <a:xfrm>
            <a:off x="1974771" y="2886042"/>
            <a:ext cx="576948" cy="576948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7733C3-D550-6AC9-648E-42B0724A8908}"/>
              </a:ext>
            </a:extLst>
          </p:cNvPr>
          <p:cNvSpPr txBox="1"/>
          <p:nvPr/>
        </p:nvSpPr>
        <p:spPr>
          <a:xfrm>
            <a:off x="809624" y="3952998"/>
            <a:ext cx="3003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US" altLang="zh-CN" b="1" dirty="0" err="1"/>
              <a:t>UniHAR</a:t>
            </a:r>
            <a:r>
              <a:rPr lang="en-US" altLang="zh-CN" b="1" dirty="0"/>
              <a:t> + Federated learning</a:t>
            </a:r>
          </a:p>
        </p:txBody>
      </p:sp>
      <p:pic>
        <p:nvPicPr>
          <p:cNvPr id="16" name="Picture 8" descr="Icon&#10;&#10;Description automatically generated">
            <a:extLst>
              <a:ext uri="{FF2B5EF4-FFF2-40B4-BE49-F238E27FC236}">
                <a16:creationId xmlns:a16="http://schemas.microsoft.com/office/drawing/2014/main" id="{B5F6A8E7-641B-51C1-9C12-872AEA257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34" y="2900803"/>
            <a:ext cx="576947" cy="576947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id="{8B391784-FF0F-351A-2376-A9999B51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961" y="2900803"/>
            <a:ext cx="536042" cy="526638"/>
          </a:xfrm>
          <a:prstGeom prst="ellipse">
            <a:avLst/>
          </a:prstGeom>
          <a:ln w="3175" cap="rnd">
            <a:solidFill>
              <a:schemeClr val="bg1"/>
            </a:solidFill>
          </a:ln>
          <a:effectLst/>
        </p:spPr>
      </p:pic>
      <p:pic>
        <p:nvPicPr>
          <p:cNvPr id="1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5EB84C0C-54B4-F057-0A27-8151F6FC4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49" y="3229899"/>
            <a:ext cx="182733" cy="182733"/>
          </a:xfrm>
          <a:prstGeom prst="rect">
            <a:avLst/>
          </a:prstGeom>
        </p:spPr>
      </p:pic>
      <p:sp>
        <p:nvSpPr>
          <p:cNvPr id="19" name="箭头: 左右 18">
            <a:extLst>
              <a:ext uri="{FF2B5EF4-FFF2-40B4-BE49-F238E27FC236}">
                <a16:creationId xmlns:a16="http://schemas.microsoft.com/office/drawing/2014/main" id="{0BDFCCC0-D3EF-E31C-058B-BB13261284F1}"/>
              </a:ext>
            </a:extLst>
          </p:cNvPr>
          <p:cNvSpPr/>
          <p:nvPr/>
        </p:nvSpPr>
        <p:spPr>
          <a:xfrm>
            <a:off x="5715852" y="3094319"/>
            <a:ext cx="1543050" cy="18991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1113204-F10E-F459-2532-0491DFE09A26}"/>
              </a:ext>
            </a:extLst>
          </p:cNvPr>
          <p:cNvSpPr txBox="1"/>
          <p:nvPr/>
        </p:nvSpPr>
        <p:spPr>
          <a:xfrm>
            <a:off x="5969950" y="3272509"/>
            <a:ext cx="1055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US" altLang="zh-CN" b="1" dirty="0"/>
              <a:t>raw data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4F6C30D-E88F-C74E-90DA-D0A99DD53507}"/>
              </a:ext>
            </a:extLst>
          </p:cNvPr>
          <p:cNvSpPr txBox="1"/>
          <p:nvPr/>
        </p:nvSpPr>
        <p:spPr>
          <a:xfrm>
            <a:off x="4995762" y="3952998"/>
            <a:ext cx="3003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US" altLang="zh-CN" b="1" dirty="0" err="1"/>
              <a:t>UniHAR</a:t>
            </a:r>
            <a:r>
              <a:rPr lang="en-US" altLang="zh-CN" b="1" dirty="0"/>
              <a:t> + Domain adaptation</a:t>
            </a:r>
          </a:p>
        </p:txBody>
      </p:sp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3BBD2473-8333-D4C2-DFA1-BF351C193BA2}"/>
              </a:ext>
            </a:extLst>
          </p:cNvPr>
          <p:cNvSpPr txBox="1">
            <a:spLocks/>
          </p:cNvSpPr>
          <p:nvPr/>
        </p:nvSpPr>
        <p:spPr>
          <a:xfrm>
            <a:off x="457199" y="1225705"/>
            <a:ext cx="8153401" cy="660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err="1"/>
              <a:t>UniHAR</a:t>
            </a:r>
            <a:r>
              <a:rPr lang="en-US" sz="1800" b="1"/>
              <a:t>: an universal </a:t>
            </a:r>
            <a:r>
              <a:rPr lang="en-US" sz="1800" b="1" dirty="0"/>
              <a:t>human activity recognition framework.</a:t>
            </a:r>
          </a:p>
        </p:txBody>
      </p:sp>
      <p:sp>
        <p:nvSpPr>
          <p:cNvPr id="25" name="Oval 211">
            <a:extLst>
              <a:ext uri="{FF2B5EF4-FFF2-40B4-BE49-F238E27FC236}">
                <a16:creationId xmlns:a16="http://schemas.microsoft.com/office/drawing/2014/main" id="{D05B7DF1-9850-8412-7468-7E5E59A91804}"/>
              </a:ext>
            </a:extLst>
          </p:cNvPr>
          <p:cNvSpPr/>
          <p:nvPr/>
        </p:nvSpPr>
        <p:spPr>
          <a:xfrm>
            <a:off x="942610" y="2201345"/>
            <a:ext cx="336004" cy="336004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4119FED-CDB3-D67C-6483-29F524C211C0}"/>
              </a:ext>
            </a:extLst>
          </p:cNvPr>
          <p:cNvSpPr txBox="1"/>
          <p:nvPr/>
        </p:nvSpPr>
        <p:spPr>
          <a:xfrm>
            <a:off x="5569034" y="2068002"/>
            <a:ext cx="2301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/>
              <a:buNone/>
            </a:pPr>
            <a:r>
              <a:rPr lang="en-US" altLang="zh-CN" b="1" dirty="0"/>
              <a:t>Data-centralized</a:t>
            </a:r>
          </a:p>
          <a:p>
            <a:pPr marL="0" indent="0" algn="ctr">
              <a:buFont typeface="Arial"/>
              <a:buNone/>
            </a:pPr>
            <a:r>
              <a:rPr lang="en-US" altLang="zh-CN" b="1" dirty="0"/>
              <a:t>scenario</a:t>
            </a:r>
          </a:p>
        </p:txBody>
      </p:sp>
      <p:sp>
        <p:nvSpPr>
          <p:cNvPr id="27" name="Oval 211">
            <a:extLst>
              <a:ext uri="{FF2B5EF4-FFF2-40B4-BE49-F238E27FC236}">
                <a16:creationId xmlns:a16="http://schemas.microsoft.com/office/drawing/2014/main" id="{69FC60A2-D5CD-20FF-9D65-F3737FB23494}"/>
              </a:ext>
            </a:extLst>
          </p:cNvPr>
          <p:cNvSpPr/>
          <p:nvPr/>
        </p:nvSpPr>
        <p:spPr>
          <a:xfrm>
            <a:off x="5155460" y="2179028"/>
            <a:ext cx="336004" cy="336004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2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7700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H</a:t>
            </a:r>
            <a:r>
              <a:rPr lang="en-US" altLang="zh-CN" sz="3200" dirty="0">
                <a:solidFill>
                  <a:srgbClr val="0B3D89"/>
                </a:solidFill>
              </a:rPr>
              <a:t>uman Activity Recognition</a:t>
            </a:r>
            <a:endParaRPr lang="en-US" sz="3200" dirty="0">
              <a:solidFill>
                <a:srgbClr val="0B3D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" name="Picture 2" descr="Accelerometer Icon #69895 - Free Icons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49" y="3078832"/>
            <a:ext cx="1249658" cy="12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etect Users&amp;#39; Activity in Android Using the Transition API | by Younes  Charfaoui | Heartbe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4" b="22333"/>
          <a:stretch/>
        </p:blipFill>
        <p:spPr bwMode="auto">
          <a:xfrm>
            <a:off x="1406634" y="1506632"/>
            <a:ext cx="5550038" cy="15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martphone Free Icon of Data And Devices icon pack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407">
            <a:off x="1902481" y="2178701"/>
            <a:ext cx="290854" cy="2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Smartphone Free Icon of Data And Devices icon pack">
            <a:extLst>
              <a:ext uri="{FF2B5EF4-FFF2-40B4-BE49-F238E27FC236}">
                <a16:creationId xmlns:a16="http://schemas.microsoft.com/office/drawing/2014/main" id="{C1602D27-E7C0-4554-E446-C887171D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3254784" y="1904294"/>
            <a:ext cx="290854" cy="2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Smartphone Free Icon of Data And Devices icon pack">
            <a:extLst>
              <a:ext uri="{FF2B5EF4-FFF2-40B4-BE49-F238E27FC236}">
                <a16:creationId xmlns:a16="http://schemas.microsoft.com/office/drawing/2014/main" id="{E106FC53-647B-B962-5E31-7FFA26EB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62" y="2226298"/>
            <a:ext cx="290854" cy="2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Smartphone Free Icon of Data And Devices icon pack">
            <a:extLst>
              <a:ext uri="{FF2B5EF4-FFF2-40B4-BE49-F238E27FC236}">
                <a16:creationId xmlns:a16="http://schemas.microsoft.com/office/drawing/2014/main" id="{E53CEDE3-DAA3-1D80-3974-F071DD84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5806912" y="1787021"/>
            <a:ext cx="290854" cy="2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AB999-D856-9D9E-05A7-F7234E2FF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826" y="2936894"/>
            <a:ext cx="2057782" cy="1516542"/>
          </a:xfrm>
          <a:prstGeom prst="rect">
            <a:avLst/>
          </a:prstGeom>
        </p:spPr>
      </p:pic>
      <p:sp>
        <p:nvSpPr>
          <p:cNvPr id="12" name="文本框 8">
            <a:extLst>
              <a:ext uri="{FF2B5EF4-FFF2-40B4-BE49-F238E27FC236}">
                <a16:creationId xmlns:a16="http://schemas.microsoft.com/office/drawing/2014/main" id="{70E41D00-E671-204D-5F0B-0060BDE60100}"/>
              </a:ext>
            </a:extLst>
          </p:cNvPr>
          <p:cNvSpPr txBox="1"/>
          <p:nvPr/>
        </p:nvSpPr>
        <p:spPr>
          <a:xfrm>
            <a:off x="497814" y="4578426"/>
            <a:ext cx="58047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[1] Xu, </a:t>
            </a:r>
            <a:r>
              <a:rPr lang="en-US" sz="900" dirty="0" err="1"/>
              <a:t>Huatao</a:t>
            </a:r>
            <a:r>
              <a:rPr lang="en-US" sz="900" dirty="0"/>
              <a:t>, et al. "</a:t>
            </a:r>
            <a:r>
              <a:rPr lang="en-US" sz="900" dirty="0" err="1"/>
              <a:t>Limu-bert</a:t>
            </a:r>
            <a:r>
              <a:rPr lang="en-US" sz="900" dirty="0"/>
              <a:t>: Unleashing the potential of unlabeled data for imu sensing applications." </a:t>
            </a:r>
            <a:r>
              <a:rPr lang="en-US" sz="900" dirty="0" err="1"/>
              <a:t>Sensys</a:t>
            </a:r>
            <a:r>
              <a:rPr lang="en-US" sz="900" dirty="0"/>
              <a:t> 2021.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F743F11-D1DC-E892-675B-ADA5591A8DB2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 flipH="1" flipV="1">
            <a:off x="5985238" y="2669662"/>
            <a:ext cx="1373380" cy="569488"/>
          </a:xfrm>
          <a:prstGeom prst="bentConnector4">
            <a:avLst>
              <a:gd name="adj1" fmla="val -926"/>
              <a:gd name="adj2" fmla="val 25407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334">
            <a:extLst>
              <a:ext uri="{FF2B5EF4-FFF2-40B4-BE49-F238E27FC236}">
                <a16:creationId xmlns:a16="http://schemas.microsoft.com/office/drawing/2014/main" id="{8F3D3F43-8495-F3A9-E16F-C600417E9F27}"/>
              </a:ext>
            </a:extLst>
          </p:cNvPr>
          <p:cNvSpPr txBox="1"/>
          <p:nvPr/>
        </p:nvSpPr>
        <p:spPr>
          <a:xfrm>
            <a:off x="6718563" y="3165670"/>
            <a:ext cx="987193" cy="338554"/>
          </a:xfrm>
          <a:prstGeom prst="rect">
            <a:avLst/>
          </a:prstGeom>
          <a:noFill/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I</a:t>
            </a:r>
            <a:r>
              <a:rPr lang="en-US" altLang="zh-CN" sz="1600" b="1" dirty="0">
                <a:solidFill>
                  <a:srgbClr val="C00000"/>
                </a:solidFill>
              </a:rPr>
              <a:t>nference</a:t>
            </a:r>
            <a:endParaRPr lang="en-SG" sz="1600" b="1" dirty="0"/>
          </a:p>
        </p:txBody>
      </p:sp>
    </p:spTree>
    <p:extLst>
      <p:ext uri="{BB962C8B-B14F-4D97-AF65-F5344CB8AC3E}">
        <p14:creationId xmlns:p14="http://schemas.microsoft.com/office/powerpoint/2010/main" val="14828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Implementation and System Evaluation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E1DD15A-2FBA-C50D-9EB5-0BEBB7843AB5}"/>
              </a:ext>
            </a:extLst>
          </p:cNvPr>
          <p:cNvSpPr txBox="1">
            <a:spLocks/>
          </p:cNvSpPr>
          <p:nvPr/>
        </p:nvSpPr>
        <p:spPr>
          <a:xfrm>
            <a:off x="457200" y="1229174"/>
            <a:ext cx="8153401" cy="76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/>
              <a:t>UniHAR</a:t>
            </a:r>
            <a:r>
              <a:rPr lang="en-US" sz="1800" b="1" dirty="0"/>
              <a:t> is fully prototyped in mobile platform.</a:t>
            </a:r>
          </a:p>
        </p:txBody>
      </p:sp>
      <p:pic>
        <p:nvPicPr>
          <p:cNvPr id="4" name="Picture 3" descr="A diagram of a cloud computing process&#10;&#10;Description automatically generated">
            <a:extLst>
              <a:ext uri="{FF2B5EF4-FFF2-40B4-BE49-F238E27FC236}">
                <a16:creationId xmlns:a16="http://schemas.microsoft.com/office/drawing/2014/main" id="{C0A4F168-CC2C-2042-74F7-1F5E6B9D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956418"/>
            <a:ext cx="5296920" cy="2678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A3A1F-CE8D-15E1-5533-967F1C41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108" y="2086424"/>
            <a:ext cx="2708692" cy="198036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E5C3A5B-4DA2-B251-88AE-CB2E7EAFA518}"/>
              </a:ext>
            </a:extLst>
          </p:cNvPr>
          <p:cNvSpPr/>
          <p:nvPr/>
        </p:nvSpPr>
        <p:spPr>
          <a:xfrm>
            <a:off x="7015396" y="2698648"/>
            <a:ext cx="1671404" cy="2169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Comparative Evaluation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E1DD15A-2FBA-C50D-9EB5-0BEBB7843AB5}"/>
              </a:ext>
            </a:extLst>
          </p:cNvPr>
          <p:cNvSpPr txBox="1">
            <a:spLocks/>
          </p:cNvSpPr>
          <p:nvPr/>
        </p:nvSpPr>
        <p:spPr>
          <a:xfrm>
            <a:off x="457200" y="1229174"/>
            <a:ext cx="8153401" cy="2161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Open datasets: HHAR, UCI, Motion, and Shoaib.</a:t>
            </a:r>
          </a:p>
          <a:p>
            <a:pPr marL="0" indent="0">
              <a:buNone/>
            </a:pPr>
            <a:r>
              <a:rPr lang="en-US" sz="1800" dirty="0"/>
              <a:t>Baseline models:</a:t>
            </a:r>
          </a:p>
          <a:p>
            <a:r>
              <a:rPr lang="en-US" sz="1600" dirty="0"/>
              <a:t>Data-decentralized scenario:  MM’15-DCNN, IMWUT’19-TPN, and SenSys’21-LIMU-BERT.</a:t>
            </a:r>
          </a:p>
          <a:p>
            <a:r>
              <a:rPr lang="en-US" sz="1600" dirty="0"/>
              <a:t>Data-centralized scenario: PerCom’18-HDCNN, SECON’20-XHAR, and IMWUT’21-FM.</a:t>
            </a:r>
          </a:p>
          <a:p>
            <a:pPr marL="0" indent="0">
              <a:buNone/>
            </a:pPr>
            <a:r>
              <a:rPr lang="en-US" sz="1800" dirty="0"/>
              <a:t>Cross-dataset experiments: </a:t>
            </a:r>
          </a:p>
          <a:p>
            <a:r>
              <a:rPr lang="en-US" sz="1800" dirty="0"/>
              <a:t>Merge the data with the same activity labels from four datasets.</a:t>
            </a:r>
          </a:p>
          <a:p>
            <a:r>
              <a:rPr lang="en-US" sz="1800" dirty="0"/>
              <a:t>Transfer models from </a:t>
            </a:r>
            <a:r>
              <a:rPr lang="en-US" sz="1800" b="1" dirty="0"/>
              <a:t>one dataset </a:t>
            </a:r>
            <a:r>
              <a:rPr lang="en-US" sz="1800" dirty="0"/>
              <a:t>to other </a:t>
            </a:r>
            <a:r>
              <a:rPr lang="en-US" sz="1800" b="1" dirty="0"/>
              <a:t>three datasets </a:t>
            </a:r>
            <a:r>
              <a:rPr lang="en-US" sz="1800" dirty="0"/>
              <a:t>without any labeled data.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1B4AF-463F-8E57-8909-484A3CD13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020" y="3131925"/>
            <a:ext cx="3316173" cy="16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91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Comparative Evaluation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5D971-3149-506E-6D2E-CBDC403F2650}"/>
              </a:ext>
            </a:extLst>
          </p:cNvPr>
          <p:cNvSpPr txBox="1">
            <a:spLocks/>
          </p:cNvSpPr>
          <p:nvPr/>
        </p:nvSpPr>
        <p:spPr>
          <a:xfrm>
            <a:off x="457200" y="1229174"/>
            <a:ext cx="8153401" cy="76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Overall performance.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E5B9E-3B8B-EA6A-5976-24E765359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1634333"/>
            <a:ext cx="6743700" cy="308644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21E46B1-FFD7-8A4C-6258-4AF951546E79}"/>
              </a:ext>
            </a:extLst>
          </p:cNvPr>
          <p:cNvSpPr/>
          <p:nvPr/>
        </p:nvSpPr>
        <p:spPr>
          <a:xfrm>
            <a:off x="1986196" y="3323550"/>
            <a:ext cx="6018551" cy="2738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14667E-D98E-C874-50A7-0CD589E5EF69}"/>
              </a:ext>
            </a:extLst>
          </p:cNvPr>
          <p:cNvSpPr/>
          <p:nvPr/>
        </p:nvSpPr>
        <p:spPr>
          <a:xfrm>
            <a:off x="1986196" y="4377695"/>
            <a:ext cx="6018551" cy="2738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1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Comparative Evaluation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5D971-3149-506E-6D2E-CBDC403F2650}"/>
              </a:ext>
            </a:extLst>
          </p:cNvPr>
          <p:cNvSpPr txBox="1">
            <a:spLocks/>
          </p:cNvSpPr>
          <p:nvPr/>
        </p:nvSpPr>
        <p:spPr>
          <a:xfrm>
            <a:off x="457200" y="1229174"/>
            <a:ext cx="8153401" cy="76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Effectiveness of physics-informed data augmentation.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A8A28-FDDC-96CC-9427-782261022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473" y="1605759"/>
            <a:ext cx="5889308" cy="30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10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Conclusion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181100"/>
            <a:ext cx="5606321" cy="3322320"/>
          </a:xfrm>
        </p:spPr>
        <p:txBody>
          <a:bodyPr>
            <a:noAutofit/>
          </a:bodyPr>
          <a:lstStyle/>
          <a:p>
            <a:r>
              <a:rPr lang="en-US" altLang="zh-CN" sz="1800" dirty="0"/>
              <a:t>We consider a practical and challenging HAR scenario at scale.</a:t>
            </a:r>
          </a:p>
          <a:p>
            <a:r>
              <a:rPr lang="en-US" altLang="zh-CN" sz="1800" dirty="0"/>
              <a:t>We present a thorough analysis of IMU data augmentation methodology and characterize physics-informed data augmentations.</a:t>
            </a:r>
          </a:p>
          <a:p>
            <a:r>
              <a:rPr lang="en-US" altLang="zh-CN" sz="1800" dirty="0"/>
              <a:t>We integrates different data augmentation methods into a learning framework to address data heterogeneity.</a:t>
            </a:r>
          </a:p>
          <a:p>
            <a:r>
              <a:rPr lang="en-US" altLang="zh-CN" sz="1800" dirty="0"/>
              <a:t>We prototype </a:t>
            </a:r>
            <a:r>
              <a:rPr lang="en-US" altLang="zh-CN" sz="1800" dirty="0" err="1"/>
              <a:t>UniHAR</a:t>
            </a:r>
            <a:r>
              <a:rPr lang="en-US" altLang="zh-CN" sz="1800" dirty="0"/>
              <a:t> on the standard mobile platform and evaluate its generalization with practical settings across different datasets.</a:t>
            </a:r>
          </a:p>
          <a:p>
            <a:pPr marL="0" indent="0">
              <a:buNone/>
            </a:pPr>
            <a:endParaRPr lang="en-US" altLang="zh-CN" sz="2400" u="sng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03F0E-CEAC-8854-CEEE-A241D58B587D}"/>
              </a:ext>
            </a:extLst>
          </p:cNvPr>
          <p:cNvSpPr txBox="1"/>
          <p:nvPr/>
        </p:nvSpPr>
        <p:spPr>
          <a:xfrm>
            <a:off x="5866571" y="3762345"/>
            <a:ext cx="2840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>
                <a:latin typeface="Algerian" panose="04020705040A02060702" pitchFamily="82" charset="0"/>
              </a:rPr>
              <a:t>Scan to visit </a:t>
            </a:r>
            <a:r>
              <a:rPr lang="en-SG" sz="2000" b="1" dirty="0" err="1">
                <a:latin typeface="Algerian" panose="04020705040A02060702" pitchFamily="82" charset="0"/>
              </a:rPr>
              <a:t>UniHAR</a:t>
            </a:r>
            <a:endParaRPr lang="en-SG" sz="2000" b="1" dirty="0">
              <a:latin typeface="Algerian" panose="04020705040A02060702" pitchFamily="82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EF1348-1172-FD29-73EB-68BCDEDD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582" y="1349903"/>
            <a:ext cx="2244392" cy="22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文本框 8">
            <a:extLst>
              <a:ext uri="{FF2B5EF4-FFF2-40B4-BE49-F238E27FC236}">
                <a16:creationId xmlns:a16="http://schemas.microsoft.com/office/drawing/2014/main" id="{E7F002B8-30C3-4862-B4F3-02B6AFE389A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3868" y="1733514"/>
            <a:ext cx="25788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000" b="1">
                <a:solidFill>
                  <a:srgbClr val="0B3D89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Thank</a:t>
            </a:r>
            <a:r>
              <a:rPr lang="zh-CN" altLang="en-US" sz="4000" b="1">
                <a:solidFill>
                  <a:srgbClr val="0B3D89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>
                <a:solidFill>
                  <a:srgbClr val="0B3D89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you!</a:t>
            </a:r>
          </a:p>
          <a:p>
            <a:pPr>
              <a:lnSpc>
                <a:spcPct val="110000"/>
              </a:lnSpc>
            </a:pPr>
            <a:endParaRPr lang="en-US" altLang="zh-CN" sz="1400" b="1">
              <a:solidFill>
                <a:srgbClr val="0B3D89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4000" b="1">
                <a:solidFill>
                  <a:srgbClr val="0B3D89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Q&amp;A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9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6"/>
    </mc:Choice>
    <mc:Fallback xmlns="">
      <p:transition spd="slow" advTm="2441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文本框 8">
            <a:extLst>
              <a:ext uri="{FF2B5EF4-FFF2-40B4-BE49-F238E27FC236}">
                <a16:creationId xmlns:a16="http://schemas.microsoft.com/office/drawing/2014/main" id="{E7F002B8-30C3-4862-B4F3-02B6AFE389A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3867" y="1733514"/>
            <a:ext cx="414342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000" b="1">
                <a:solidFill>
                  <a:srgbClr val="0B3D89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Backup Slides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4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6"/>
    </mc:Choice>
    <mc:Fallback xmlns="">
      <p:transition spd="slow" advTm="2441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Prior Works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333655"/>
            <a:ext cx="8045451" cy="2901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Preliminary experiments for unsupervised domain adaptation methods.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79E8E6-A28E-B396-C4A8-EFF02E9E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26" y="1995534"/>
            <a:ext cx="3127472" cy="22937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ADFA7-E62C-C826-187D-20C1995F1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83" y="2113653"/>
            <a:ext cx="2465995" cy="1853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0B8400-F4CE-5777-A95E-5341CD7C1E7B}"/>
              </a:ext>
            </a:extLst>
          </p:cNvPr>
          <p:cNvSpPr txBox="1"/>
          <p:nvPr/>
        </p:nvSpPr>
        <p:spPr>
          <a:xfrm>
            <a:off x="5430872" y="3989518"/>
            <a:ext cx="1335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b="1" dirty="0">
                <a:solidFill>
                  <a:srgbClr val="242423"/>
                </a:solidFill>
                <a:latin typeface="+mj-lt"/>
              </a:rPr>
              <a:t>Data Visualization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C1AE8B7-C9A6-C457-6C03-754AB1FBEF49}"/>
              </a:ext>
            </a:extLst>
          </p:cNvPr>
          <p:cNvSpPr/>
          <p:nvPr/>
        </p:nvSpPr>
        <p:spPr>
          <a:xfrm>
            <a:off x="4891226" y="3079029"/>
            <a:ext cx="1079292" cy="801974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BAA5C9F-C1B0-E02E-865D-4A579686480E}"/>
              </a:ext>
            </a:extLst>
          </p:cNvPr>
          <p:cNvSpPr/>
          <p:nvPr/>
        </p:nvSpPr>
        <p:spPr>
          <a:xfrm>
            <a:off x="6227041" y="2170763"/>
            <a:ext cx="1079292" cy="801974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40A736-F016-5090-B601-41BBCE1F1880}"/>
              </a:ext>
            </a:extLst>
          </p:cNvPr>
          <p:cNvSpPr txBox="1"/>
          <p:nvPr/>
        </p:nvSpPr>
        <p:spPr>
          <a:xfrm>
            <a:off x="7603827" y="2387084"/>
            <a:ext cx="108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Dataset 1</a:t>
            </a:r>
            <a:endParaRPr lang="zh-CN" altLang="en-US" b="1" dirty="0"/>
          </a:p>
        </p:txBody>
      </p: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3B6F5BC3-D53B-D40E-4541-C17C946B0FFD}"/>
              </a:ext>
            </a:extLst>
          </p:cNvPr>
          <p:cNvCxnSpPr>
            <a:cxnSpLocks/>
            <a:stCxn id="7" idx="1"/>
            <a:endCxn id="5" idx="6"/>
          </p:cNvCxnSpPr>
          <p:nvPr/>
        </p:nvCxnSpPr>
        <p:spPr>
          <a:xfrm flipH="1">
            <a:off x="7306333" y="2571750"/>
            <a:ext cx="2974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BECFCF52-DE17-794D-C9F8-715DECB4101C}"/>
              </a:ext>
            </a:extLst>
          </p:cNvPr>
          <p:cNvSpPr txBox="1"/>
          <p:nvPr/>
        </p:nvSpPr>
        <p:spPr>
          <a:xfrm>
            <a:off x="4375725" y="4142686"/>
            <a:ext cx="108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Dataset 2</a:t>
            </a:r>
            <a:endParaRPr lang="zh-CN" altLang="en-US" b="1" dirty="0"/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BC7AE12C-57F6-0637-25AD-DC42B0C50B29}"/>
              </a:ext>
            </a:extLst>
          </p:cNvPr>
          <p:cNvCxnSpPr>
            <a:cxnSpLocks/>
            <a:stCxn id="13" idx="0"/>
            <a:endCxn id="4" idx="3"/>
          </p:cNvCxnSpPr>
          <p:nvPr/>
        </p:nvCxnSpPr>
        <p:spPr>
          <a:xfrm flipV="1">
            <a:off x="4920330" y="3763557"/>
            <a:ext cx="128955" cy="379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3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Prior Works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333655"/>
            <a:ext cx="8045451" cy="2901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Preliminary experiments for unsupervised domain adaptation methods.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79E8E6-A28E-B396-C4A8-EFF02E9E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26" y="1995534"/>
            <a:ext cx="3127472" cy="22937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ADFA7-E62C-C826-187D-20C1995F1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83" y="2113653"/>
            <a:ext cx="2465995" cy="1853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0B8400-F4CE-5777-A95E-5341CD7C1E7B}"/>
              </a:ext>
            </a:extLst>
          </p:cNvPr>
          <p:cNvSpPr txBox="1"/>
          <p:nvPr/>
        </p:nvSpPr>
        <p:spPr>
          <a:xfrm>
            <a:off x="5430872" y="3989518"/>
            <a:ext cx="1335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b="1" dirty="0">
                <a:solidFill>
                  <a:srgbClr val="242423"/>
                </a:solidFill>
                <a:latin typeface="+mj-lt"/>
              </a:rPr>
              <a:t>Data Visualization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D25168-6D67-CF3A-7F42-02FE33C843D9}"/>
              </a:ext>
            </a:extLst>
          </p:cNvPr>
          <p:cNvSpPr txBox="1"/>
          <p:nvPr/>
        </p:nvSpPr>
        <p:spPr>
          <a:xfrm>
            <a:off x="1437284" y="4313786"/>
            <a:ext cx="571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is still a gap in designing general HAR models!</a:t>
            </a:r>
          </a:p>
        </p:txBody>
      </p:sp>
    </p:spTree>
    <p:extLst>
      <p:ext uri="{BB962C8B-B14F-4D97-AF65-F5344CB8AC3E}">
        <p14:creationId xmlns:p14="http://schemas.microsoft.com/office/powerpoint/2010/main" val="4916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Data Augmentation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225705"/>
            <a:ext cx="7678271" cy="66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/>
              <a:t>Data augmentation is technique that enriches the dataset by creating modified copies of existing data.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id="{2B6EDAE0-E55D-B1FB-2177-504A404B83CC}"/>
              </a:ext>
            </a:extLst>
          </p:cNvPr>
          <p:cNvSpPr txBox="1"/>
          <p:nvPr/>
        </p:nvSpPr>
        <p:spPr>
          <a:xfrm>
            <a:off x="497814" y="4578426"/>
            <a:ext cx="7361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[1] Iwana, Brian Kenji, and Seiichi Uchida. "Time series data augmentation for neural networks by time warping with a discriminative teacher." ICPR2021.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E7B91-727D-8892-5263-2564BA84F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95" y="1909496"/>
            <a:ext cx="3850676" cy="26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H</a:t>
            </a:r>
            <a:r>
              <a:rPr lang="en-US" altLang="zh-CN" sz="3200" dirty="0">
                <a:solidFill>
                  <a:srgbClr val="0B3D89"/>
                </a:solidFill>
              </a:rPr>
              <a:t>uman Activity Recognition</a:t>
            </a:r>
            <a:endParaRPr lang="en-US" sz="3200" dirty="0">
              <a:solidFill>
                <a:srgbClr val="0B3D8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338458"/>
            <a:ext cx="7763069" cy="2985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Practical adoption at scale.</a:t>
            </a:r>
            <a:endParaRPr lang="en-US" sz="28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8BE977-63A2-E88B-3218-CAE78FDFE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58" y="2953571"/>
            <a:ext cx="7219950" cy="1903995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790AD828-2B70-E986-7860-4638299DF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24" y="4140581"/>
            <a:ext cx="537896" cy="533072"/>
          </a:xfrm>
          <a:prstGeom prst="ellipse">
            <a:avLst/>
          </a:prstGeom>
          <a:ln w="3175" cap="rnd">
            <a:solidFill>
              <a:schemeClr val="bg1"/>
            </a:solidFill>
          </a:ln>
          <a:effectLst/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0B4D96F4-8B36-0A7D-DEFE-9BC418258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050" y="3748268"/>
            <a:ext cx="528989" cy="517234"/>
          </a:xfrm>
          <a:prstGeom prst="ellipse">
            <a:avLst/>
          </a:prstGeom>
          <a:ln w="3175" cap="rnd">
            <a:solidFill>
              <a:schemeClr val="bg1"/>
            </a:solidFill>
          </a:ln>
          <a:effectLst/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D6FBA723-2C37-F071-7D0B-A6BA95288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604" y="3018945"/>
            <a:ext cx="524287" cy="517234"/>
          </a:xfrm>
          <a:prstGeom prst="ellipse">
            <a:avLst/>
          </a:prstGeom>
          <a:ln w="3175" cap="rnd">
            <a:solidFill>
              <a:schemeClr val="bg1"/>
            </a:solidFill>
          </a:ln>
          <a:effectLst/>
        </p:spPr>
      </p:pic>
      <p:pic>
        <p:nvPicPr>
          <p:cNvPr id="25" name="图片 147">
            <a:extLst>
              <a:ext uri="{FF2B5EF4-FFF2-40B4-BE49-F238E27FC236}">
                <a16:creationId xmlns:a16="http://schemas.microsoft.com/office/drawing/2014/main" id="{8CFECE8E-E929-C001-1C04-89030F7F9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651" y="4184866"/>
            <a:ext cx="531340" cy="519585"/>
          </a:xfrm>
          <a:prstGeom prst="ellipse">
            <a:avLst/>
          </a:prstGeom>
          <a:ln w="3175" cap="rnd">
            <a:solidFill>
              <a:schemeClr val="bg1"/>
            </a:solidFill>
          </a:ln>
          <a:effectLst/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32786424-D797-DE5F-BA4B-A847AB906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768" y="3741215"/>
            <a:ext cx="519585" cy="524287"/>
          </a:xfrm>
          <a:prstGeom prst="ellipse">
            <a:avLst/>
          </a:prstGeom>
          <a:ln w="3175" cap="rnd">
            <a:solidFill>
              <a:schemeClr val="bg1"/>
            </a:solidFill>
          </a:ln>
          <a:effectLst/>
        </p:spPr>
      </p:pic>
      <p:pic>
        <p:nvPicPr>
          <p:cNvPr id="27" name="图片 4">
            <a:extLst>
              <a:ext uri="{FF2B5EF4-FFF2-40B4-BE49-F238E27FC236}">
                <a16:creationId xmlns:a16="http://schemas.microsoft.com/office/drawing/2014/main" id="{18D00F39-A212-62EE-FC27-CAAB667FF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147" y="3055404"/>
            <a:ext cx="536042" cy="526638"/>
          </a:xfrm>
          <a:prstGeom prst="ellipse">
            <a:avLst/>
          </a:prstGeom>
          <a:ln w="3175" cap="rnd">
            <a:solidFill>
              <a:schemeClr val="bg1"/>
            </a:solidFill>
          </a:ln>
          <a:effectLst/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40696C87-DF8A-7FD3-F078-11A922AA4D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35" y="3384500"/>
            <a:ext cx="182733" cy="182733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8FBA7D-27BA-DADC-B3BB-B5577487C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88" y="4062210"/>
            <a:ext cx="182733" cy="182733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BB34FC1C-7F20-4E2A-C98D-2AF391A16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71" y="4525432"/>
            <a:ext cx="182733" cy="182733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F70F557C-66C3-AA79-486A-AEB4D90865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35" y="4490214"/>
            <a:ext cx="182733" cy="182733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32CD0528-F20C-33CA-4E6B-1FABE45112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86" y="4050560"/>
            <a:ext cx="182733" cy="182733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18B06C33-962B-971D-19ED-524E00AD21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3" y="3347573"/>
            <a:ext cx="182733" cy="182733"/>
          </a:xfrm>
          <a:prstGeom prst="rect">
            <a:avLst/>
          </a:prstGeom>
        </p:spPr>
      </p:pic>
      <p:sp>
        <p:nvSpPr>
          <p:cNvPr id="34" name="Flowchart: Magnetic Disk 314">
            <a:extLst>
              <a:ext uri="{FF2B5EF4-FFF2-40B4-BE49-F238E27FC236}">
                <a16:creationId xmlns:a16="http://schemas.microsoft.com/office/drawing/2014/main" id="{67C32E9D-FA85-D0B4-73EF-E96D46843997}"/>
              </a:ext>
            </a:extLst>
          </p:cNvPr>
          <p:cNvSpPr/>
          <p:nvPr/>
        </p:nvSpPr>
        <p:spPr>
          <a:xfrm>
            <a:off x="5290171" y="4332373"/>
            <a:ext cx="341554" cy="211666"/>
          </a:xfrm>
          <a:prstGeom prst="flowChartMagneticDisk">
            <a:avLst/>
          </a:prstGeom>
          <a:noFill/>
          <a:ln w="28575">
            <a:solidFill>
              <a:srgbClr val="53446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Flowchart: Magnetic Disk 314">
            <a:extLst>
              <a:ext uri="{FF2B5EF4-FFF2-40B4-BE49-F238E27FC236}">
                <a16:creationId xmlns:a16="http://schemas.microsoft.com/office/drawing/2014/main" id="{54521B39-6E25-B7BE-2788-956F485CFDCE}"/>
              </a:ext>
            </a:extLst>
          </p:cNvPr>
          <p:cNvSpPr/>
          <p:nvPr/>
        </p:nvSpPr>
        <p:spPr>
          <a:xfrm>
            <a:off x="6048942" y="3210338"/>
            <a:ext cx="341554" cy="211666"/>
          </a:xfrm>
          <a:prstGeom prst="flowChartMagneticDisk">
            <a:avLst/>
          </a:prstGeom>
          <a:noFill/>
          <a:ln w="28575">
            <a:solidFill>
              <a:srgbClr val="D3B123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Flowchart: Magnetic Disk 314">
            <a:extLst>
              <a:ext uri="{FF2B5EF4-FFF2-40B4-BE49-F238E27FC236}">
                <a16:creationId xmlns:a16="http://schemas.microsoft.com/office/drawing/2014/main" id="{C8A95087-1AF8-FC9F-FDA7-06CE3F26E484}"/>
              </a:ext>
            </a:extLst>
          </p:cNvPr>
          <p:cNvSpPr/>
          <p:nvPr/>
        </p:nvSpPr>
        <p:spPr>
          <a:xfrm>
            <a:off x="3022830" y="4362851"/>
            <a:ext cx="341554" cy="211666"/>
          </a:xfrm>
          <a:prstGeom prst="flowChartMagneticDisk">
            <a:avLst/>
          </a:prstGeom>
          <a:noFill/>
          <a:ln w="28575">
            <a:solidFill>
              <a:srgbClr val="DE723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Flowchart: Magnetic Disk 314">
            <a:extLst>
              <a:ext uri="{FF2B5EF4-FFF2-40B4-BE49-F238E27FC236}">
                <a16:creationId xmlns:a16="http://schemas.microsoft.com/office/drawing/2014/main" id="{13A9F438-C414-398D-BFDF-D86B4E3E600F}"/>
              </a:ext>
            </a:extLst>
          </p:cNvPr>
          <p:cNvSpPr/>
          <p:nvPr/>
        </p:nvSpPr>
        <p:spPr>
          <a:xfrm>
            <a:off x="1946799" y="3930277"/>
            <a:ext cx="341554" cy="211666"/>
          </a:xfrm>
          <a:prstGeom prst="flowChartMagneticDisk">
            <a:avLst/>
          </a:prstGeom>
          <a:noFill/>
          <a:ln w="28575">
            <a:solidFill>
              <a:srgbClr val="12809E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Flowchart: Magnetic Disk 314">
            <a:extLst>
              <a:ext uri="{FF2B5EF4-FFF2-40B4-BE49-F238E27FC236}">
                <a16:creationId xmlns:a16="http://schemas.microsoft.com/office/drawing/2014/main" id="{1430DE92-3B28-EA0C-C494-6E88BFA4C589}"/>
              </a:ext>
            </a:extLst>
          </p:cNvPr>
          <p:cNvSpPr/>
          <p:nvPr/>
        </p:nvSpPr>
        <p:spPr>
          <a:xfrm>
            <a:off x="2344650" y="3272331"/>
            <a:ext cx="341554" cy="211666"/>
          </a:xfrm>
          <a:prstGeom prst="flowChartMagneticDisk">
            <a:avLst/>
          </a:prstGeom>
          <a:noFill/>
          <a:ln w="28575">
            <a:solidFill>
              <a:srgbClr val="868B73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Flowchart: Magnetic Disk 314">
            <a:extLst>
              <a:ext uri="{FF2B5EF4-FFF2-40B4-BE49-F238E27FC236}">
                <a16:creationId xmlns:a16="http://schemas.microsoft.com/office/drawing/2014/main" id="{844AC20C-B18F-1F07-C0F5-F9AE49B6B1A5}"/>
              </a:ext>
            </a:extLst>
          </p:cNvPr>
          <p:cNvSpPr/>
          <p:nvPr/>
        </p:nvSpPr>
        <p:spPr>
          <a:xfrm>
            <a:off x="6217331" y="3864061"/>
            <a:ext cx="341554" cy="211666"/>
          </a:xfrm>
          <a:prstGeom prst="flowChartMagneticDisk">
            <a:avLst/>
          </a:prstGeom>
          <a:noFill/>
          <a:ln w="28575">
            <a:solidFill>
              <a:srgbClr val="587B9E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" name="图片 11">
            <a:extLst>
              <a:ext uri="{FF2B5EF4-FFF2-40B4-BE49-F238E27FC236}">
                <a16:creationId xmlns:a16="http://schemas.microsoft.com/office/drawing/2014/main" id="{E61C155B-C21E-E029-4275-0D95C27812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4215" y="3199295"/>
            <a:ext cx="536042" cy="536042"/>
          </a:xfrm>
          <a:prstGeom prst="ellipse">
            <a:avLst/>
          </a:prstGeom>
          <a:ln w="3175" cap="rnd">
            <a:solidFill>
              <a:schemeClr val="bg1"/>
            </a:solidFill>
          </a:ln>
          <a:effectLst/>
        </p:spPr>
      </p:pic>
      <p:pic>
        <p:nvPicPr>
          <p:cNvPr id="41" name="图片 6">
            <a:extLst>
              <a:ext uri="{FF2B5EF4-FFF2-40B4-BE49-F238E27FC236}">
                <a16:creationId xmlns:a16="http://schemas.microsoft.com/office/drawing/2014/main" id="{1C79005E-BBD6-C617-3C14-680F2527A2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0752" y="3119715"/>
            <a:ext cx="528864" cy="516898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42" name="Flowchart: Magnetic Disk 314">
            <a:extLst>
              <a:ext uri="{FF2B5EF4-FFF2-40B4-BE49-F238E27FC236}">
                <a16:creationId xmlns:a16="http://schemas.microsoft.com/office/drawing/2014/main" id="{F537A8A3-59D6-1999-B6FD-2A34FD68B47F}"/>
              </a:ext>
            </a:extLst>
          </p:cNvPr>
          <p:cNvSpPr/>
          <p:nvPr/>
        </p:nvSpPr>
        <p:spPr>
          <a:xfrm>
            <a:off x="3580005" y="3761418"/>
            <a:ext cx="341554" cy="211666"/>
          </a:xfrm>
          <a:prstGeom prst="flowChartMagneticDisk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Flowchart: Magnetic Disk 314">
            <a:extLst>
              <a:ext uri="{FF2B5EF4-FFF2-40B4-BE49-F238E27FC236}">
                <a16:creationId xmlns:a16="http://schemas.microsoft.com/office/drawing/2014/main" id="{7E746D6F-6272-826F-5C71-75B0C0A5307C}"/>
              </a:ext>
            </a:extLst>
          </p:cNvPr>
          <p:cNvSpPr/>
          <p:nvPr/>
        </p:nvSpPr>
        <p:spPr>
          <a:xfrm>
            <a:off x="4511470" y="3705612"/>
            <a:ext cx="341554" cy="211666"/>
          </a:xfrm>
          <a:prstGeom prst="flowChartMagneticDisk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79AF8470-AA8B-D111-9272-F006A207C3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04" y="3512827"/>
            <a:ext cx="182733" cy="182733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low confidence">
            <a:extLst>
              <a:ext uri="{FF2B5EF4-FFF2-40B4-BE49-F238E27FC236}">
                <a16:creationId xmlns:a16="http://schemas.microsoft.com/office/drawing/2014/main" id="{7BE769AD-315D-88FB-1AF3-DF8A5E86DA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52" y="3445627"/>
            <a:ext cx="182733" cy="18273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9E5D057-A23B-1819-A48E-5539F69043E3}"/>
              </a:ext>
            </a:extLst>
          </p:cNvPr>
          <p:cNvSpPr/>
          <p:nvPr/>
        </p:nvSpPr>
        <p:spPr>
          <a:xfrm>
            <a:off x="3338651" y="1946564"/>
            <a:ext cx="1755431" cy="2135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Flowchart: Magnetic Disk 314">
            <a:extLst>
              <a:ext uri="{FF2B5EF4-FFF2-40B4-BE49-F238E27FC236}">
                <a16:creationId xmlns:a16="http://schemas.microsoft.com/office/drawing/2014/main" id="{89CC964C-D122-9BFC-17DC-34B73A432F41}"/>
              </a:ext>
            </a:extLst>
          </p:cNvPr>
          <p:cNvSpPr/>
          <p:nvPr/>
        </p:nvSpPr>
        <p:spPr>
          <a:xfrm>
            <a:off x="4011205" y="2401419"/>
            <a:ext cx="389547" cy="222403"/>
          </a:xfrm>
          <a:prstGeom prst="flowChartMagneticDisk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8" name="直接箭头连接符 174">
            <a:extLst>
              <a:ext uri="{FF2B5EF4-FFF2-40B4-BE49-F238E27FC236}">
                <a16:creationId xmlns:a16="http://schemas.microsoft.com/office/drawing/2014/main" id="{48E39A27-498A-4524-C691-21249B74B436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4400752" y="2714951"/>
            <a:ext cx="264432" cy="404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186">
            <a:extLst>
              <a:ext uri="{FF2B5EF4-FFF2-40B4-BE49-F238E27FC236}">
                <a16:creationId xmlns:a16="http://schemas.microsoft.com/office/drawing/2014/main" id="{20A4B18A-F120-3856-B212-C822200DDF11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3752236" y="2714951"/>
            <a:ext cx="253534" cy="4843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334">
            <a:extLst>
              <a:ext uri="{FF2B5EF4-FFF2-40B4-BE49-F238E27FC236}">
                <a16:creationId xmlns:a16="http://schemas.microsoft.com/office/drawing/2014/main" id="{68242613-D63B-8766-6006-3AAA80B32415}"/>
              </a:ext>
            </a:extLst>
          </p:cNvPr>
          <p:cNvSpPr txBox="1"/>
          <p:nvPr/>
        </p:nvSpPr>
        <p:spPr>
          <a:xfrm>
            <a:off x="6936193" y="3451018"/>
            <a:ext cx="105670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Unlabeled</a:t>
            </a:r>
          </a:p>
          <a:p>
            <a:pPr algn="ctr"/>
            <a:r>
              <a:rPr lang="en-US" sz="1600" b="1" dirty="0"/>
              <a:t>Data</a:t>
            </a:r>
            <a:endParaRPr lang="en-SG" sz="1600" b="1" dirty="0"/>
          </a:p>
        </p:txBody>
      </p:sp>
      <p:sp>
        <p:nvSpPr>
          <p:cNvPr id="57" name="TextBox 334">
            <a:extLst>
              <a:ext uri="{FF2B5EF4-FFF2-40B4-BE49-F238E27FC236}">
                <a16:creationId xmlns:a16="http://schemas.microsoft.com/office/drawing/2014/main" id="{A382A0B7-7238-2A47-E782-494E9019ABEF}"/>
              </a:ext>
            </a:extLst>
          </p:cNvPr>
          <p:cNvSpPr txBox="1"/>
          <p:nvPr/>
        </p:nvSpPr>
        <p:spPr>
          <a:xfrm>
            <a:off x="3604321" y="2025323"/>
            <a:ext cx="129323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Labeled Data</a:t>
            </a:r>
            <a:endParaRPr lang="en-SG" sz="1600" b="1" dirty="0"/>
          </a:p>
        </p:txBody>
      </p:sp>
    </p:spTree>
    <p:extLst>
      <p:ext uri="{BB962C8B-B14F-4D97-AF65-F5344CB8AC3E}">
        <p14:creationId xmlns:p14="http://schemas.microsoft.com/office/powerpoint/2010/main" val="25824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6" grpId="0" animBg="1"/>
      <p:bldP spid="47" grpId="0" animBg="1"/>
      <p:bldP spid="56" grpId="0"/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Physics-Informed Data Augmentation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A diagram of a diagram of a space&#10;&#10;Description automatically generated with medium confidence">
            <a:extLst>
              <a:ext uri="{FF2B5EF4-FFF2-40B4-BE49-F238E27FC236}">
                <a16:creationId xmlns:a16="http://schemas.microsoft.com/office/drawing/2014/main" id="{7590B9BE-F802-1A15-27A7-D5F2DA0F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24" y="1687480"/>
            <a:ext cx="4608712" cy="2674050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E1DD15A-2FBA-C50D-9EB5-0BEBB7843AB5}"/>
              </a:ext>
            </a:extLst>
          </p:cNvPr>
          <p:cNvSpPr txBox="1">
            <a:spLocks/>
          </p:cNvSpPr>
          <p:nvPr/>
        </p:nvSpPr>
        <p:spPr>
          <a:xfrm>
            <a:off x="457199" y="1225705"/>
            <a:ext cx="7678271" cy="660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/>
              <a:t>Data augmentation model and </a:t>
            </a:r>
            <a:r>
              <a:rPr lang="en-US" sz="1800" b="1" dirty="0">
                <a:solidFill>
                  <a:srgbClr val="C00000"/>
                </a:solidFill>
              </a:rPr>
              <a:t>physical embedding</a:t>
            </a:r>
            <a:r>
              <a:rPr lang="en-US" sz="1800" b="1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856D1-CF5D-C133-7892-90F7B8ACA3BC}"/>
              </a:ext>
            </a:extLst>
          </p:cNvPr>
          <p:cNvSpPr txBox="1"/>
          <p:nvPr/>
        </p:nvSpPr>
        <p:spPr>
          <a:xfrm>
            <a:off x="5461496" y="2293526"/>
            <a:ext cx="333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G(·) is a </a:t>
            </a:r>
            <a:r>
              <a:rPr lang="en-US" sz="1600" b="1" i="1" u="sng" dirty="0"/>
              <a:t>physical embedding </a:t>
            </a:r>
            <a:r>
              <a:rPr lang="en-US" sz="1600" b="1" dirty="0"/>
              <a:t>of F(·) </a:t>
            </a:r>
          </a:p>
          <a:p>
            <a:r>
              <a:rPr lang="en-US" sz="1600" b="1" dirty="0"/>
              <a:t>if observations of the transformed physical states equal the augmented observations of F(·).</a:t>
            </a:r>
            <a:endParaRPr lang="en-SG" sz="1600" b="1" dirty="0"/>
          </a:p>
        </p:txBody>
      </p:sp>
    </p:spTree>
    <p:extLst>
      <p:ext uri="{BB962C8B-B14F-4D97-AF65-F5344CB8AC3E}">
        <p14:creationId xmlns:p14="http://schemas.microsoft.com/office/powerpoint/2010/main" val="18231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36D05-A8A2-01CD-9B2A-48F709D5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>
                <a:solidFill>
                  <a:srgbClr val="0B3D89"/>
                </a:solidFill>
              </a:rPr>
              <a:t>UniHAR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FFAEE8-1F68-FABC-3F86-083BE03C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3" descr="A diagram of a process flow&#10;&#10;Description automatically generated">
            <a:extLst>
              <a:ext uri="{FF2B5EF4-FFF2-40B4-BE49-F238E27FC236}">
                <a16:creationId xmlns:a16="http://schemas.microsoft.com/office/drawing/2014/main" id="{37F05C65-7F56-0E74-BAD9-EE00FEB15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8"/>
          <a:stretch/>
        </p:blipFill>
        <p:spPr>
          <a:xfrm>
            <a:off x="230724" y="1395344"/>
            <a:ext cx="4172461" cy="25637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935930-EE7D-AE8C-2D4D-5BAAC1F1D92F}"/>
              </a:ext>
            </a:extLst>
          </p:cNvPr>
          <p:cNvSpPr txBox="1"/>
          <p:nvPr/>
        </p:nvSpPr>
        <p:spPr>
          <a:xfrm>
            <a:off x="970668" y="4074445"/>
            <a:ext cx="300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US" altLang="zh-CN" b="1" dirty="0"/>
              <a:t>Data-decentralized scenario</a:t>
            </a:r>
          </a:p>
          <a:p>
            <a:pPr marL="0" indent="0">
              <a:buFont typeface="Arial"/>
              <a:buNone/>
            </a:pPr>
            <a:r>
              <a:rPr lang="en-US" altLang="zh-CN" b="1" dirty="0"/>
              <a:t> (</a:t>
            </a:r>
            <a:r>
              <a:rPr lang="en-US" altLang="zh-CN" b="1" dirty="0">
                <a:solidFill>
                  <a:srgbClr val="FF0000"/>
                </a:solidFill>
              </a:rPr>
              <a:t>no</a:t>
            </a:r>
            <a:r>
              <a:rPr lang="en-US" altLang="zh-CN" b="1" dirty="0"/>
              <a:t> raw data transmission)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A1F18-B59B-72D0-7812-206792983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160" y="1394370"/>
            <a:ext cx="2877575" cy="247091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66B20F3-42F6-DFC4-1A0B-07FEA4587BC1}"/>
              </a:ext>
            </a:extLst>
          </p:cNvPr>
          <p:cNvSpPr txBox="1"/>
          <p:nvPr/>
        </p:nvSpPr>
        <p:spPr>
          <a:xfrm>
            <a:off x="4466492" y="403836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CN" sz="1800" b="1" dirty="0"/>
              <a:t>Data-centralized scenario</a:t>
            </a:r>
          </a:p>
          <a:p>
            <a:pPr marL="0" indent="0" algn="ctr">
              <a:buNone/>
            </a:pPr>
            <a:r>
              <a:rPr lang="en-US" altLang="zh-CN" sz="1800" b="1" dirty="0"/>
              <a:t> (raw data transmission </a:t>
            </a:r>
            <a:r>
              <a:rPr lang="en-US" altLang="zh-CN" sz="1800" b="1" dirty="0">
                <a:solidFill>
                  <a:srgbClr val="FF0000"/>
                </a:solidFill>
              </a:rPr>
              <a:t>is allowed</a:t>
            </a:r>
            <a:r>
              <a:rPr lang="en-US" altLang="zh-CN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81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B3D89"/>
                </a:solidFill>
              </a:rPr>
              <a:t>UniHAR</a:t>
            </a:r>
            <a:r>
              <a:rPr lang="en-US" sz="3200" dirty="0">
                <a:solidFill>
                  <a:srgbClr val="0B3D89"/>
                </a:solidFill>
              </a:rPr>
              <a:t> Design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E1DD15A-2FBA-C50D-9EB5-0BEBB7843AB5}"/>
              </a:ext>
            </a:extLst>
          </p:cNvPr>
          <p:cNvSpPr txBox="1">
            <a:spLocks/>
          </p:cNvSpPr>
          <p:nvPr/>
        </p:nvSpPr>
        <p:spPr>
          <a:xfrm>
            <a:off x="457199" y="1225705"/>
            <a:ext cx="8153401" cy="85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/>
              <a:t>Data-decentralized scenario (no raw data transmission)</a:t>
            </a:r>
          </a:p>
          <a:p>
            <a:r>
              <a:rPr lang="en-US" sz="1800" b="1" dirty="0"/>
              <a:t>Feature extraction: self-supervised + federated learning with augmented unlabeled data.</a:t>
            </a:r>
          </a:p>
          <a:p>
            <a:r>
              <a:rPr lang="en-US" sz="1800" b="1" dirty="0"/>
              <a:t>Activity recognition : supervised learning with augmented labeled data.</a:t>
            </a:r>
          </a:p>
        </p:txBody>
      </p:sp>
      <p:pic>
        <p:nvPicPr>
          <p:cNvPr id="4" name="Picture 3" descr="A diagram of a process flow&#10;&#10;Description automatically generated">
            <a:extLst>
              <a:ext uri="{FF2B5EF4-FFF2-40B4-BE49-F238E27FC236}">
                <a16:creationId xmlns:a16="http://schemas.microsoft.com/office/drawing/2014/main" id="{E51736E9-00B5-D3A9-27BF-50021F419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8"/>
          <a:stretch/>
        </p:blipFill>
        <p:spPr>
          <a:xfrm>
            <a:off x="1975251" y="1912165"/>
            <a:ext cx="4774799" cy="2933831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B2E71B0E-C3EB-898D-F991-FADE5FCEA50C}"/>
              </a:ext>
            </a:extLst>
          </p:cNvPr>
          <p:cNvSpPr/>
          <p:nvPr/>
        </p:nvSpPr>
        <p:spPr>
          <a:xfrm>
            <a:off x="2668248" y="3765438"/>
            <a:ext cx="1401581" cy="80197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85EBA57-E13E-DD5A-B054-773088D1BA4E}"/>
              </a:ext>
            </a:extLst>
          </p:cNvPr>
          <p:cNvSpPr/>
          <p:nvPr/>
        </p:nvSpPr>
        <p:spPr>
          <a:xfrm>
            <a:off x="5368977" y="1951272"/>
            <a:ext cx="786984" cy="165386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1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B3D89"/>
                </a:solidFill>
              </a:rPr>
              <a:t>UniHAR</a:t>
            </a:r>
            <a:r>
              <a:rPr lang="en-US" sz="3200" dirty="0">
                <a:solidFill>
                  <a:srgbClr val="0B3D89"/>
                </a:solidFill>
              </a:rPr>
              <a:t> Design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E1DD15A-2FBA-C50D-9EB5-0BEBB7843AB5}"/>
              </a:ext>
            </a:extLst>
          </p:cNvPr>
          <p:cNvSpPr txBox="1">
            <a:spLocks/>
          </p:cNvSpPr>
          <p:nvPr/>
        </p:nvSpPr>
        <p:spPr>
          <a:xfrm>
            <a:off x="457199" y="1225705"/>
            <a:ext cx="8153401" cy="761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Data-centralized scenario (raw data transmission </a:t>
            </a:r>
            <a:r>
              <a:rPr lang="en-US" altLang="zh-CN" sz="1800" b="1" dirty="0"/>
              <a:t>is allowed</a:t>
            </a:r>
            <a:r>
              <a:rPr lang="en-US" sz="1800" b="1" dirty="0"/>
              <a:t>)</a:t>
            </a:r>
          </a:p>
          <a:p>
            <a:r>
              <a:rPr lang="en-US" sz="1800" b="1" dirty="0"/>
              <a:t>Activity recognition : supervised learning with augmented labeled data + adversarial training with user labels.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58A0D-6D0D-6262-3064-560EABDB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099" y="1921723"/>
            <a:ext cx="3401401" cy="292071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5D5AA03-7C89-6989-6C8F-D4BA02D12ECD}"/>
              </a:ext>
            </a:extLst>
          </p:cNvPr>
          <p:cNvSpPr/>
          <p:nvPr/>
        </p:nvSpPr>
        <p:spPr>
          <a:xfrm>
            <a:off x="5066675" y="2975548"/>
            <a:ext cx="494676" cy="202887"/>
          </a:xfrm>
          <a:prstGeom prst="rect">
            <a:avLst/>
          </a:prstGeom>
          <a:solidFill>
            <a:srgbClr val="F9E3D4"/>
          </a:solidFill>
          <a:ln>
            <a:solidFill>
              <a:srgbClr val="F9E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577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Comparative Evaluation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5D971-3149-506E-6D2E-CBDC403F2650}"/>
              </a:ext>
            </a:extLst>
          </p:cNvPr>
          <p:cNvSpPr txBox="1">
            <a:spLocks/>
          </p:cNvSpPr>
          <p:nvPr/>
        </p:nvSpPr>
        <p:spPr>
          <a:xfrm>
            <a:off x="457200" y="1229174"/>
            <a:ext cx="8153401" cy="76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Varying number of labels.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16B28-6221-B2A5-40FC-C87D45D6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68" y="1575421"/>
            <a:ext cx="6550863" cy="31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8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Comparative Evaluation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5D971-3149-506E-6D2E-CBDC403F2650}"/>
              </a:ext>
            </a:extLst>
          </p:cNvPr>
          <p:cNvSpPr txBox="1">
            <a:spLocks/>
          </p:cNvSpPr>
          <p:nvPr/>
        </p:nvSpPr>
        <p:spPr>
          <a:xfrm>
            <a:off x="457200" y="1229174"/>
            <a:ext cx="8153401" cy="76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Varying data augmentation adoption strategies.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96330-0A6C-4A64-0707-84B8826E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97" y="1619951"/>
            <a:ext cx="6573203" cy="3199654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F6D1E13-1941-1A34-6927-77E17A2422D0}"/>
              </a:ext>
            </a:extLst>
          </p:cNvPr>
          <p:cNvSpPr/>
          <p:nvPr/>
        </p:nvSpPr>
        <p:spPr>
          <a:xfrm>
            <a:off x="3507698" y="1854192"/>
            <a:ext cx="786984" cy="80197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60340AA-FC1E-0977-A775-9C2777D4B544}"/>
              </a:ext>
            </a:extLst>
          </p:cNvPr>
          <p:cNvSpPr/>
          <p:nvPr/>
        </p:nvSpPr>
        <p:spPr>
          <a:xfrm>
            <a:off x="6553200" y="1854192"/>
            <a:ext cx="786984" cy="80197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2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H</a:t>
            </a:r>
            <a:r>
              <a:rPr lang="en-US" altLang="zh-CN" sz="3200" dirty="0">
                <a:solidFill>
                  <a:srgbClr val="0B3D89"/>
                </a:solidFill>
              </a:rPr>
              <a:t>uman Activity Recognition</a:t>
            </a:r>
            <a:endParaRPr lang="en-US" sz="3200" dirty="0">
              <a:solidFill>
                <a:srgbClr val="0B3D8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336964"/>
            <a:ext cx="7763069" cy="2987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 universal Human Activity Recognition (HAR) scenario.</a:t>
            </a:r>
            <a:endParaRPr lang="en-US" sz="28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25CBF-7FC0-9AB3-A918-98263AA9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7" y="1865200"/>
            <a:ext cx="6251780" cy="2901916"/>
          </a:xfrm>
          <a:prstGeom prst="rect">
            <a:avLst/>
          </a:prstGeom>
        </p:spPr>
      </p:pic>
      <p:sp>
        <p:nvSpPr>
          <p:cNvPr id="9" name="TextBox 334">
            <a:extLst>
              <a:ext uri="{FF2B5EF4-FFF2-40B4-BE49-F238E27FC236}">
                <a16:creationId xmlns:a16="http://schemas.microsoft.com/office/drawing/2014/main" id="{D1506F1E-8820-B11A-7E68-714B09D087CC}"/>
              </a:ext>
            </a:extLst>
          </p:cNvPr>
          <p:cNvSpPr txBox="1"/>
          <p:nvPr/>
        </p:nvSpPr>
        <p:spPr>
          <a:xfrm>
            <a:off x="5901271" y="3446776"/>
            <a:ext cx="257064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Massive </a:t>
            </a:r>
            <a:r>
              <a:rPr lang="en-US" sz="1600" b="1" dirty="0"/>
              <a:t>and</a:t>
            </a:r>
            <a:r>
              <a:rPr lang="en-US" sz="1600" b="1" dirty="0">
                <a:solidFill>
                  <a:srgbClr val="C00000"/>
                </a:solidFill>
              </a:rPr>
              <a:t> heterogeneous</a:t>
            </a:r>
          </a:p>
          <a:p>
            <a:pPr algn="ctr"/>
            <a:r>
              <a:rPr lang="en-US" sz="1600" b="1" dirty="0"/>
              <a:t>Unlabeled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/>
              <a:t>Data</a:t>
            </a:r>
            <a:endParaRPr lang="en-SG" sz="1600" b="1" dirty="0"/>
          </a:p>
        </p:txBody>
      </p:sp>
      <p:sp>
        <p:nvSpPr>
          <p:cNvPr id="10" name="TextBox 334">
            <a:extLst>
              <a:ext uri="{FF2B5EF4-FFF2-40B4-BE49-F238E27FC236}">
                <a16:creationId xmlns:a16="http://schemas.microsoft.com/office/drawing/2014/main" id="{5E67689D-5810-3C39-63AB-23A03E368DC3}"/>
              </a:ext>
            </a:extLst>
          </p:cNvPr>
          <p:cNvSpPr txBox="1"/>
          <p:nvPr/>
        </p:nvSpPr>
        <p:spPr>
          <a:xfrm>
            <a:off x="1183351" y="3465597"/>
            <a:ext cx="70974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</a:t>
            </a:r>
            <a:r>
              <a:rPr lang="en-US" altLang="zh-CN" sz="1600" b="1" dirty="0"/>
              <a:t>arget</a:t>
            </a:r>
            <a:endParaRPr lang="en-US" sz="1600" b="1" dirty="0"/>
          </a:p>
          <a:p>
            <a:pPr algn="ctr"/>
            <a:r>
              <a:rPr lang="en-US" sz="1600" b="1" dirty="0"/>
              <a:t>U</a:t>
            </a:r>
            <a:r>
              <a:rPr lang="en-US" altLang="zh-CN" sz="1600" b="1" dirty="0"/>
              <a:t>sers </a:t>
            </a:r>
            <a:endParaRPr lang="en-SG" sz="1600" b="1" dirty="0"/>
          </a:p>
        </p:txBody>
      </p:sp>
      <p:sp>
        <p:nvSpPr>
          <p:cNvPr id="11" name="TextBox 334">
            <a:extLst>
              <a:ext uri="{FF2B5EF4-FFF2-40B4-BE49-F238E27FC236}">
                <a16:creationId xmlns:a16="http://schemas.microsoft.com/office/drawing/2014/main" id="{015ADBBD-7B8B-DBEE-054E-6EFD67651F2A}"/>
              </a:ext>
            </a:extLst>
          </p:cNvPr>
          <p:cNvSpPr txBox="1"/>
          <p:nvPr/>
        </p:nvSpPr>
        <p:spPr>
          <a:xfrm>
            <a:off x="2264976" y="2177125"/>
            <a:ext cx="7636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Source</a:t>
            </a:r>
          </a:p>
          <a:p>
            <a:pPr algn="ctr"/>
            <a:r>
              <a:rPr lang="en-US" sz="1600" b="1" dirty="0"/>
              <a:t>U</a:t>
            </a:r>
            <a:r>
              <a:rPr lang="en-US" altLang="zh-CN" sz="1600" b="1" dirty="0"/>
              <a:t>sers </a:t>
            </a:r>
            <a:endParaRPr lang="en-SG" sz="1600" b="1" dirty="0"/>
          </a:p>
        </p:txBody>
      </p:sp>
      <p:sp>
        <p:nvSpPr>
          <p:cNvPr id="12" name="TextBox 334">
            <a:extLst>
              <a:ext uri="{FF2B5EF4-FFF2-40B4-BE49-F238E27FC236}">
                <a16:creationId xmlns:a16="http://schemas.microsoft.com/office/drawing/2014/main" id="{C91D2C19-10E1-726B-A257-95B708D92ED0}"/>
              </a:ext>
            </a:extLst>
          </p:cNvPr>
          <p:cNvSpPr txBox="1"/>
          <p:nvPr/>
        </p:nvSpPr>
        <p:spPr>
          <a:xfrm>
            <a:off x="4889898" y="2177125"/>
            <a:ext cx="178997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Limited</a:t>
            </a:r>
            <a:r>
              <a:rPr lang="en-US" sz="1600" b="1" dirty="0"/>
              <a:t> and </a:t>
            </a:r>
            <a:r>
              <a:rPr lang="en-US" sz="1600" b="1" dirty="0">
                <a:solidFill>
                  <a:srgbClr val="C00000"/>
                </a:solidFill>
              </a:rPr>
              <a:t>biased</a:t>
            </a:r>
          </a:p>
          <a:p>
            <a:pPr algn="ctr"/>
            <a:r>
              <a:rPr lang="en-US" sz="1600" b="1" dirty="0"/>
              <a:t>Labeled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/>
              <a:t>Data</a:t>
            </a:r>
            <a:endParaRPr lang="en-SG" sz="1600" b="1" dirty="0"/>
          </a:p>
        </p:txBody>
      </p:sp>
    </p:spTree>
    <p:extLst>
      <p:ext uri="{BB962C8B-B14F-4D97-AF65-F5344CB8AC3E}">
        <p14:creationId xmlns:p14="http://schemas.microsoft.com/office/powerpoint/2010/main" val="40149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H</a:t>
            </a:r>
            <a:r>
              <a:rPr lang="en-US" altLang="zh-CN" sz="3200" dirty="0">
                <a:solidFill>
                  <a:srgbClr val="0B3D89"/>
                </a:solidFill>
              </a:rPr>
              <a:t>uman Activity Recognition</a:t>
            </a:r>
            <a:endParaRPr lang="en-US" sz="3200" dirty="0">
              <a:solidFill>
                <a:srgbClr val="0B3D8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336964"/>
            <a:ext cx="7763069" cy="2987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/>
              <a:t>A universal Human Activity Recognition (HAR) scenario.</a:t>
            </a:r>
            <a:endParaRPr lang="en-US" altLang="zh-CN" sz="28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25CBF-7FC0-9AB3-A918-98263AA9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7" y="1865200"/>
            <a:ext cx="6251780" cy="2901916"/>
          </a:xfrm>
          <a:prstGeom prst="rect">
            <a:avLst/>
          </a:prstGeom>
        </p:spPr>
      </p:pic>
      <p:sp>
        <p:nvSpPr>
          <p:cNvPr id="10" name="TextBox 334">
            <a:extLst>
              <a:ext uri="{FF2B5EF4-FFF2-40B4-BE49-F238E27FC236}">
                <a16:creationId xmlns:a16="http://schemas.microsoft.com/office/drawing/2014/main" id="{5E67689D-5810-3C39-63AB-23A03E368DC3}"/>
              </a:ext>
            </a:extLst>
          </p:cNvPr>
          <p:cNvSpPr txBox="1"/>
          <p:nvPr/>
        </p:nvSpPr>
        <p:spPr>
          <a:xfrm>
            <a:off x="1183351" y="3465597"/>
            <a:ext cx="70974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</a:t>
            </a:r>
            <a:r>
              <a:rPr lang="en-US" altLang="zh-CN" sz="1600" b="1" dirty="0"/>
              <a:t>arget</a:t>
            </a:r>
            <a:endParaRPr lang="en-US" sz="1600" b="1" dirty="0"/>
          </a:p>
          <a:p>
            <a:pPr algn="ctr"/>
            <a:r>
              <a:rPr lang="en-US" sz="1600" b="1" dirty="0"/>
              <a:t>U</a:t>
            </a:r>
            <a:r>
              <a:rPr lang="en-US" altLang="zh-CN" sz="1600" b="1" dirty="0"/>
              <a:t>sers </a:t>
            </a:r>
            <a:endParaRPr lang="en-SG" sz="1600" b="1" dirty="0"/>
          </a:p>
        </p:txBody>
      </p:sp>
      <p:sp>
        <p:nvSpPr>
          <p:cNvPr id="11" name="TextBox 334">
            <a:extLst>
              <a:ext uri="{FF2B5EF4-FFF2-40B4-BE49-F238E27FC236}">
                <a16:creationId xmlns:a16="http://schemas.microsoft.com/office/drawing/2014/main" id="{015ADBBD-7B8B-DBEE-054E-6EFD67651F2A}"/>
              </a:ext>
            </a:extLst>
          </p:cNvPr>
          <p:cNvSpPr txBox="1"/>
          <p:nvPr/>
        </p:nvSpPr>
        <p:spPr>
          <a:xfrm>
            <a:off x="2264976" y="2177125"/>
            <a:ext cx="7636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Source</a:t>
            </a:r>
          </a:p>
          <a:p>
            <a:pPr algn="ctr"/>
            <a:r>
              <a:rPr lang="en-US" sz="1600" b="1" dirty="0"/>
              <a:t>U</a:t>
            </a:r>
            <a:r>
              <a:rPr lang="en-US" altLang="zh-CN" sz="1600" b="1" dirty="0"/>
              <a:t>sers </a:t>
            </a:r>
            <a:endParaRPr lang="en-SG" sz="1600" b="1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5DBDD485-2452-82C8-3563-E5E85738C6E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99709" y="2597727"/>
            <a:ext cx="720436" cy="484909"/>
          </a:xfrm>
          <a:prstGeom prst="bentConnector3">
            <a:avLst>
              <a:gd name="adj1" fmla="val 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334">
            <a:extLst>
              <a:ext uri="{FF2B5EF4-FFF2-40B4-BE49-F238E27FC236}">
                <a16:creationId xmlns:a16="http://schemas.microsoft.com/office/drawing/2014/main" id="{DEFFE521-1CE1-8C08-A476-D1EC2E0E9BD6}"/>
              </a:ext>
            </a:extLst>
          </p:cNvPr>
          <p:cNvSpPr txBox="1"/>
          <p:nvPr/>
        </p:nvSpPr>
        <p:spPr>
          <a:xfrm>
            <a:off x="5202382" y="2469512"/>
            <a:ext cx="1140119" cy="338554"/>
          </a:xfrm>
          <a:prstGeom prst="rect">
            <a:avLst/>
          </a:prstGeom>
          <a:noFill/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Adaptation</a:t>
            </a:r>
            <a:endParaRPr lang="en-SG" sz="1600" b="1" dirty="0"/>
          </a:p>
        </p:txBody>
      </p:sp>
    </p:spTree>
    <p:extLst>
      <p:ext uri="{BB962C8B-B14F-4D97-AF65-F5344CB8AC3E}">
        <p14:creationId xmlns:p14="http://schemas.microsoft.com/office/powerpoint/2010/main" val="365236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Prior Works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53CD5-4577-D52E-51FF-CE02B345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95" y="1557220"/>
            <a:ext cx="6251780" cy="2901916"/>
          </a:xfrm>
          <a:prstGeom prst="rect">
            <a:avLst/>
          </a:prstGeom>
        </p:spPr>
      </p:pic>
      <p:sp>
        <p:nvSpPr>
          <p:cNvPr id="7" name="TextBox 334">
            <a:extLst>
              <a:ext uri="{FF2B5EF4-FFF2-40B4-BE49-F238E27FC236}">
                <a16:creationId xmlns:a16="http://schemas.microsoft.com/office/drawing/2014/main" id="{D823DBBB-FB84-8A77-CBA5-B7D6BBFF7684}"/>
              </a:ext>
            </a:extLst>
          </p:cNvPr>
          <p:cNvSpPr txBox="1"/>
          <p:nvPr/>
        </p:nvSpPr>
        <p:spPr>
          <a:xfrm>
            <a:off x="126209" y="3157617"/>
            <a:ext cx="70974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</a:t>
            </a:r>
            <a:r>
              <a:rPr lang="en-US" altLang="zh-CN" sz="1600" b="1" dirty="0"/>
              <a:t>arget</a:t>
            </a:r>
            <a:endParaRPr lang="en-US" sz="1600" b="1" dirty="0"/>
          </a:p>
          <a:p>
            <a:pPr algn="ctr"/>
            <a:r>
              <a:rPr lang="en-US" sz="1600" b="1" dirty="0"/>
              <a:t>U</a:t>
            </a:r>
            <a:r>
              <a:rPr lang="en-US" altLang="zh-CN" sz="1600" b="1" dirty="0"/>
              <a:t>sers </a:t>
            </a:r>
            <a:endParaRPr lang="en-SG" sz="1600" b="1" dirty="0"/>
          </a:p>
        </p:txBody>
      </p:sp>
      <p:sp>
        <p:nvSpPr>
          <p:cNvPr id="8" name="TextBox 334">
            <a:extLst>
              <a:ext uri="{FF2B5EF4-FFF2-40B4-BE49-F238E27FC236}">
                <a16:creationId xmlns:a16="http://schemas.microsoft.com/office/drawing/2014/main" id="{DD5408EF-AA17-404F-8670-8C02AF1EC0AE}"/>
              </a:ext>
            </a:extLst>
          </p:cNvPr>
          <p:cNvSpPr txBox="1"/>
          <p:nvPr/>
        </p:nvSpPr>
        <p:spPr>
          <a:xfrm>
            <a:off x="1207834" y="1869145"/>
            <a:ext cx="7636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Source</a:t>
            </a:r>
          </a:p>
          <a:p>
            <a:pPr algn="ctr"/>
            <a:r>
              <a:rPr lang="en-US" sz="1600" b="1" dirty="0"/>
              <a:t>U</a:t>
            </a:r>
            <a:r>
              <a:rPr lang="en-US" altLang="zh-CN" sz="1600" b="1" dirty="0"/>
              <a:t>sers </a:t>
            </a:r>
            <a:endParaRPr lang="en-SG" sz="1600" b="1" dirty="0"/>
          </a:p>
        </p:txBody>
      </p:sp>
      <p:sp>
        <p:nvSpPr>
          <p:cNvPr id="10" name="TextBox 334">
            <a:extLst>
              <a:ext uri="{FF2B5EF4-FFF2-40B4-BE49-F238E27FC236}">
                <a16:creationId xmlns:a16="http://schemas.microsoft.com/office/drawing/2014/main" id="{91B164A0-EF04-A362-EC3B-2A5A3E9FFDBD}"/>
              </a:ext>
            </a:extLst>
          </p:cNvPr>
          <p:cNvSpPr txBox="1"/>
          <p:nvPr/>
        </p:nvSpPr>
        <p:spPr>
          <a:xfrm>
            <a:off x="5863912" y="1569460"/>
            <a:ext cx="336954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1. Supervised learning models.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/>
              <a:t> </a:t>
            </a:r>
            <a:endParaRPr lang="en-SG" sz="16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8B74C6-9EA9-6027-D997-CB4D749C22A0}"/>
              </a:ext>
            </a:extLst>
          </p:cNvPr>
          <p:cNvCxnSpPr>
            <a:cxnSpLocks/>
          </p:cNvCxnSpPr>
          <p:nvPr/>
        </p:nvCxnSpPr>
        <p:spPr>
          <a:xfrm flipH="1">
            <a:off x="5542671" y="1814122"/>
            <a:ext cx="547977" cy="272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23C8E-CED8-4BE2-3C1F-775BD122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49" y="2094683"/>
            <a:ext cx="384651" cy="393443"/>
          </a:xfrm>
          <a:prstGeom prst="rect">
            <a:avLst/>
          </a:prstGeom>
        </p:spPr>
      </p:pic>
      <p:sp>
        <p:nvSpPr>
          <p:cNvPr id="3" name="TextBox 334">
            <a:extLst>
              <a:ext uri="{FF2B5EF4-FFF2-40B4-BE49-F238E27FC236}">
                <a16:creationId xmlns:a16="http://schemas.microsoft.com/office/drawing/2014/main" id="{4AE47B92-6883-420D-0B41-5490D28FCBDD}"/>
              </a:ext>
            </a:extLst>
          </p:cNvPr>
          <p:cNvSpPr txBox="1"/>
          <p:nvPr/>
        </p:nvSpPr>
        <p:spPr>
          <a:xfrm>
            <a:off x="6473243" y="2130078"/>
            <a:ext cx="197274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Overfitted models</a:t>
            </a:r>
            <a:endParaRPr lang="en-SG" sz="1600" b="1" dirty="0">
              <a:solidFill>
                <a:srgbClr val="C00000"/>
              </a:solidFill>
            </a:endParaRPr>
          </a:p>
        </p:txBody>
      </p:sp>
      <p:sp>
        <p:nvSpPr>
          <p:cNvPr id="4" name="TextBox 334">
            <a:extLst>
              <a:ext uri="{FF2B5EF4-FFF2-40B4-BE49-F238E27FC236}">
                <a16:creationId xmlns:a16="http://schemas.microsoft.com/office/drawing/2014/main" id="{5B5AA5FB-D100-CBA5-74CF-8E00F65E8A71}"/>
              </a:ext>
            </a:extLst>
          </p:cNvPr>
          <p:cNvSpPr txBox="1"/>
          <p:nvPr/>
        </p:nvSpPr>
        <p:spPr>
          <a:xfrm>
            <a:off x="4578592" y="3178143"/>
            <a:ext cx="257064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Massive</a:t>
            </a:r>
            <a:r>
              <a:rPr lang="en-US" altLang="zh-CN" sz="1600" b="1" dirty="0"/>
              <a:t> and</a:t>
            </a:r>
            <a:r>
              <a:rPr lang="en-US" altLang="zh-CN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/>
              <a:t>heterogeneous</a:t>
            </a:r>
            <a:endParaRPr lang="en-US" sz="1600" b="1" dirty="0"/>
          </a:p>
          <a:p>
            <a:pPr algn="ctr"/>
            <a:r>
              <a:rPr lang="en-US" sz="1600" b="1" dirty="0"/>
              <a:t>Unlabeled Data</a:t>
            </a:r>
            <a:endParaRPr lang="en-SG" sz="1600" b="1" dirty="0"/>
          </a:p>
        </p:txBody>
      </p:sp>
      <p:sp>
        <p:nvSpPr>
          <p:cNvPr id="9" name="TextBox 334">
            <a:extLst>
              <a:ext uri="{FF2B5EF4-FFF2-40B4-BE49-F238E27FC236}">
                <a16:creationId xmlns:a16="http://schemas.microsoft.com/office/drawing/2014/main" id="{0663BE76-A70D-D61B-94A7-72860E7655E3}"/>
              </a:ext>
            </a:extLst>
          </p:cNvPr>
          <p:cNvSpPr txBox="1"/>
          <p:nvPr/>
        </p:nvSpPr>
        <p:spPr>
          <a:xfrm>
            <a:off x="3609827" y="1883247"/>
            <a:ext cx="178997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Limited and biased</a:t>
            </a:r>
          </a:p>
          <a:p>
            <a:pPr algn="ctr"/>
            <a:r>
              <a:rPr lang="en-US" sz="1600" b="1" dirty="0"/>
              <a:t>Labeled Data</a:t>
            </a:r>
            <a:endParaRPr lang="en-SG" sz="1600" b="1" dirty="0"/>
          </a:p>
        </p:txBody>
      </p:sp>
    </p:spTree>
    <p:extLst>
      <p:ext uri="{BB962C8B-B14F-4D97-AF65-F5344CB8AC3E}">
        <p14:creationId xmlns:p14="http://schemas.microsoft.com/office/powerpoint/2010/main" val="21689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Prior Works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53CD5-4577-D52E-51FF-CE02B345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95" y="1557220"/>
            <a:ext cx="6251780" cy="2901916"/>
          </a:xfrm>
          <a:prstGeom prst="rect">
            <a:avLst/>
          </a:prstGeom>
        </p:spPr>
      </p:pic>
      <p:sp>
        <p:nvSpPr>
          <p:cNvPr id="7" name="TextBox 334">
            <a:extLst>
              <a:ext uri="{FF2B5EF4-FFF2-40B4-BE49-F238E27FC236}">
                <a16:creationId xmlns:a16="http://schemas.microsoft.com/office/drawing/2014/main" id="{D823DBBB-FB84-8A77-CBA5-B7D6BBFF7684}"/>
              </a:ext>
            </a:extLst>
          </p:cNvPr>
          <p:cNvSpPr txBox="1"/>
          <p:nvPr/>
        </p:nvSpPr>
        <p:spPr>
          <a:xfrm>
            <a:off x="126209" y="3157617"/>
            <a:ext cx="70974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</a:t>
            </a:r>
            <a:r>
              <a:rPr lang="en-US" altLang="zh-CN" sz="1600" b="1" dirty="0"/>
              <a:t>arget</a:t>
            </a:r>
            <a:endParaRPr lang="en-US" sz="1600" b="1" dirty="0"/>
          </a:p>
          <a:p>
            <a:pPr algn="ctr"/>
            <a:r>
              <a:rPr lang="en-US" sz="1600" b="1" dirty="0"/>
              <a:t>U</a:t>
            </a:r>
            <a:r>
              <a:rPr lang="en-US" altLang="zh-CN" sz="1600" b="1" dirty="0"/>
              <a:t>sers </a:t>
            </a:r>
            <a:endParaRPr lang="en-SG" sz="1600" b="1" dirty="0"/>
          </a:p>
        </p:txBody>
      </p:sp>
      <p:sp>
        <p:nvSpPr>
          <p:cNvPr id="8" name="TextBox 334">
            <a:extLst>
              <a:ext uri="{FF2B5EF4-FFF2-40B4-BE49-F238E27FC236}">
                <a16:creationId xmlns:a16="http://schemas.microsoft.com/office/drawing/2014/main" id="{DD5408EF-AA17-404F-8670-8C02AF1EC0AE}"/>
              </a:ext>
            </a:extLst>
          </p:cNvPr>
          <p:cNvSpPr txBox="1"/>
          <p:nvPr/>
        </p:nvSpPr>
        <p:spPr>
          <a:xfrm>
            <a:off x="1207834" y="1869145"/>
            <a:ext cx="7636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Source</a:t>
            </a:r>
          </a:p>
          <a:p>
            <a:pPr algn="ctr"/>
            <a:r>
              <a:rPr lang="en-US" sz="1600" b="1" dirty="0"/>
              <a:t>U</a:t>
            </a:r>
            <a:r>
              <a:rPr lang="en-US" altLang="zh-CN" sz="1600" b="1" dirty="0"/>
              <a:t>sers </a:t>
            </a:r>
            <a:endParaRPr lang="en-SG" sz="1600" b="1" dirty="0"/>
          </a:p>
        </p:txBody>
      </p:sp>
      <p:sp>
        <p:nvSpPr>
          <p:cNvPr id="10" name="TextBox 334">
            <a:extLst>
              <a:ext uri="{FF2B5EF4-FFF2-40B4-BE49-F238E27FC236}">
                <a16:creationId xmlns:a16="http://schemas.microsoft.com/office/drawing/2014/main" id="{91B164A0-EF04-A362-EC3B-2A5A3E9FFDBD}"/>
              </a:ext>
            </a:extLst>
          </p:cNvPr>
          <p:cNvSpPr txBox="1"/>
          <p:nvPr/>
        </p:nvSpPr>
        <p:spPr>
          <a:xfrm>
            <a:off x="5796728" y="1757701"/>
            <a:ext cx="33695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2. Foundation models, </a:t>
            </a:r>
          </a:p>
          <a:p>
            <a:pPr algn="ctr"/>
            <a:r>
              <a:rPr lang="en-US" altLang="zh-CN" sz="1600" b="1" dirty="0"/>
              <a:t>e.g., LIMU-BERT</a:t>
            </a:r>
            <a:r>
              <a:rPr lang="en-SG" altLang="zh-CN" sz="1600" b="1" dirty="0"/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8B74C6-9EA9-6027-D997-CB4D749C22A0}"/>
              </a:ext>
            </a:extLst>
          </p:cNvPr>
          <p:cNvCxnSpPr>
            <a:cxnSpLocks/>
          </p:cNvCxnSpPr>
          <p:nvPr/>
        </p:nvCxnSpPr>
        <p:spPr>
          <a:xfrm flipH="1">
            <a:off x="5880295" y="2050088"/>
            <a:ext cx="550829" cy="1043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23C8E-CED8-4BE2-3C1F-775BD122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749" y="2503422"/>
            <a:ext cx="384651" cy="393443"/>
          </a:xfrm>
          <a:prstGeom prst="rect">
            <a:avLst/>
          </a:prstGeom>
        </p:spPr>
      </p:pic>
      <p:sp>
        <p:nvSpPr>
          <p:cNvPr id="3" name="TextBox 334">
            <a:extLst>
              <a:ext uri="{FF2B5EF4-FFF2-40B4-BE49-F238E27FC236}">
                <a16:creationId xmlns:a16="http://schemas.microsoft.com/office/drawing/2014/main" id="{4AE47B92-6883-420D-0B41-5490D28FCBDD}"/>
              </a:ext>
            </a:extLst>
          </p:cNvPr>
          <p:cNvSpPr txBox="1"/>
          <p:nvPr/>
        </p:nvSpPr>
        <p:spPr>
          <a:xfrm>
            <a:off x="6477815" y="2558311"/>
            <a:ext cx="203224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Overfitted classifiers</a:t>
            </a:r>
            <a:endParaRPr lang="en-SG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334">
            <a:extLst>
              <a:ext uri="{FF2B5EF4-FFF2-40B4-BE49-F238E27FC236}">
                <a16:creationId xmlns:a16="http://schemas.microsoft.com/office/drawing/2014/main" id="{C21C7EF6-31CA-0793-F170-2142ADB60545}"/>
              </a:ext>
            </a:extLst>
          </p:cNvPr>
          <p:cNvSpPr txBox="1"/>
          <p:nvPr/>
        </p:nvSpPr>
        <p:spPr>
          <a:xfrm>
            <a:off x="3609827" y="1883247"/>
            <a:ext cx="178997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Limited and biased</a:t>
            </a:r>
          </a:p>
          <a:p>
            <a:pPr algn="ctr"/>
            <a:r>
              <a:rPr lang="en-US" sz="1600" b="1" dirty="0"/>
              <a:t>Labeled Data</a:t>
            </a:r>
            <a:endParaRPr lang="en-SG" sz="1600" b="1" dirty="0"/>
          </a:p>
        </p:txBody>
      </p: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45611389-9DB2-2197-2619-F02DAB95E11D}"/>
              </a:ext>
            </a:extLst>
          </p:cNvPr>
          <p:cNvCxnSpPr>
            <a:cxnSpLocks/>
          </p:cNvCxnSpPr>
          <p:nvPr/>
        </p:nvCxnSpPr>
        <p:spPr>
          <a:xfrm flipH="1">
            <a:off x="5513445" y="2050088"/>
            <a:ext cx="85922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34">
            <a:extLst>
              <a:ext uri="{FF2B5EF4-FFF2-40B4-BE49-F238E27FC236}">
                <a16:creationId xmlns:a16="http://schemas.microsoft.com/office/drawing/2014/main" id="{A44106AE-E058-BF01-32AF-CE8B05898913}"/>
              </a:ext>
            </a:extLst>
          </p:cNvPr>
          <p:cNvSpPr txBox="1"/>
          <p:nvPr/>
        </p:nvSpPr>
        <p:spPr>
          <a:xfrm>
            <a:off x="4578592" y="3178143"/>
            <a:ext cx="257064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Massive</a:t>
            </a:r>
            <a:r>
              <a:rPr lang="en-US" altLang="zh-CN" sz="1600" b="1" dirty="0"/>
              <a:t> and</a:t>
            </a:r>
            <a:r>
              <a:rPr lang="en-US" altLang="zh-CN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/>
              <a:t>heterogeneous</a:t>
            </a:r>
            <a:endParaRPr lang="en-US" sz="1600" b="1" dirty="0"/>
          </a:p>
          <a:p>
            <a:pPr algn="ctr"/>
            <a:r>
              <a:rPr lang="en-US" sz="1600" b="1" dirty="0"/>
              <a:t>Unlabeled Data</a:t>
            </a:r>
            <a:endParaRPr lang="en-SG" sz="1600" b="1" dirty="0"/>
          </a:p>
        </p:txBody>
      </p:sp>
    </p:spTree>
    <p:extLst>
      <p:ext uri="{BB962C8B-B14F-4D97-AF65-F5344CB8AC3E}">
        <p14:creationId xmlns:p14="http://schemas.microsoft.com/office/powerpoint/2010/main" val="14883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Prior Works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53CD5-4577-D52E-51FF-CE02B345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395" y="1557220"/>
            <a:ext cx="6251780" cy="2901916"/>
          </a:xfrm>
          <a:prstGeom prst="rect">
            <a:avLst/>
          </a:prstGeom>
        </p:spPr>
      </p:pic>
      <p:sp>
        <p:nvSpPr>
          <p:cNvPr id="7" name="TextBox 334">
            <a:extLst>
              <a:ext uri="{FF2B5EF4-FFF2-40B4-BE49-F238E27FC236}">
                <a16:creationId xmlns:a16="http://schemas.microsoft.com/office/drawing/2014/main" id="{D823DBBB-FB84-8A77-CBA5-B7D6BBFF7684}"/>
              </a:ext>
            </a:extLst>
          </p:cNvPr>
          <p:cNvSpPr txBox="1"/>
          <p:nvPr/>
        </p:nvSpPr>
        <p:spPr>
          <a:xfrm>
            <a:off x="126209" y="3157617"/>
            <a:ext cx="70974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</a:t>
            </a:r>
            <a:r>
              <a:rPr lang="en-US" altLang="zh-CN" sz="1600" b="1" dirty="0"/>
              <a:t>arget</a:t>
            </a:r>
            <a:endParaRPr lang="en-US" sz="1600" b="1" dirty="0"/>
          </a:p>
          <a:p>
            <a:pPr algn="ctr"/>
            <a:r>
              <a:rPr lang="en-US" sz="1600" b="1" dirty="0"/>
              <a:t>U</a:t>
            </a:r>
            <a:r>
              <a:rPr lang="en-US" altLang="zh-CN" sz="1600" b="1" dirty="0"/>
              <a:t>sers </a:t>
            </a:r>
            <a:endParaRPr lang="en-SG" sz="1600" b="1" dirty="0"/>
          </a:p>
        </p:txBody>
      </p:sp>
      <p:sp>
        <p:nvSpPr>
          <p:cNvPr id="8" name="TextBox 334">
            <a:extLst>
              <a:ext uri="{FF2B5EF4-FFF2-40B4-BE49-F238E27FC236}">
                <a16:creationId xmlns:a16="http://schemas.microsoft.com/office/drawing/2014/main" id="{DD5408EF-AA17-404F-8670-8C02AF1EC0AE}"/>
              </a:ext>
            </a:extLst>
          </p:cNvPr>
          <p:cNvSpPr txBox="1"/>
          <p:nvPr/>
        </p:nvSpPr>
        <p:spPr>
          <a:xfrm>
            <a:off x="1207834" y="1869145"/>
            <a:ext cx="7636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Source</a:t>
            </a:r>
          </a:p>
          <a:p>
            <a:pPr algn="ctr"/>
            <a:r>
              <a:rPr lang="en-US" sz="1600" b="1" dirty="0"/>
              <a:t>U</a:t>
            </a:r>
            <a:r>
              <a:rPr lang="en-US" altLang="zh-CN" sz="1600" b="1" dirty="0"/>
              <a:t>sers </a:t>
            </a:r>
            <a:endParaRPr lang="en-SG" sz="1600" b="1" dirty="0"/>
          </a:p>
        </p:txBody>
      </p:sp>
      <p:sp>
        <p:nvSpPr>
          <p:cNvPr id="10" name="TextBox 334">
            <a:extLst>
              <a:ext uri="{FF2B5EF4-FFF2-40B4-BE49-F238E27FC236}">
                <a16:creationId xmlns:a16="http://schemas.microsoft.com/office/drawing/2014/main" id="{91B164A0-EF04-A362-EC3B-2A5A3E9FFDBD}"/>
              </a:ext>
            </a:extLst>
          </p:cNvPr>
          <p:cNvSpPr txBox="1"/>
          <p:nvPr/>
        </p:nvSpPr>
        <p:spPr>
          <a:xfrm>
            <a:off x="5916557" y="1752799"/>
            <a:ext cx="33695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3</a:t>
            </a:r>
            <a:r>
              <a:rPr lang="en-SG" altLang="zh-CN" sz="1600" b="1" dirty="0"/>
              <a:t>. Unsupervised domain</a:t>
            </a:r>
          </a:p>
          <a:p>
            <a:pPr algn="ctr"/>
            <a:r>
              <a:rPr lang="en-SG" altLang="zh-CN" sz="1600" b="1" dirty="0"/>
              <a:t>adaptation models.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8B74C6-9EA9-6027-D997-CB4D749C22A0}"/>
              </a:ext>
            </a:extLst>
          </p:cNvPr>
          <p:cNvCxnSpPr>
            <a:cxnSpLocks/>
          </p:cNvCxnSpPr>
          <p:nvPr/>
        </p:nvCxnSpPr>
        <p:spPr>
          <a:xfrm flipH="1">
            <a:off x="5809957" y="2050088"/>
            <a:ext cx="621167" cy="1107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23C8E-CED8-4BE2-3C1F-775BD122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452" y="2503421"/>
            <a:ext cx="384651" cy="393443"/>
          </a:xfrm>
          <a:prstGeom prst="rect">
            <a:avLst/>
          </a:prstGeom>
        </p:spPr>
      </p:pic>
      <p:sp>
        <p:nvSpPr>
          <p:cNvPr id="3" name="TextBox 334">
            <a:extLst>
              <a:ext uri="{FF2B5EF4-FFF2-40B4-BE49-F238E27FC236}">
                <a16:creationId xmlns:a16="http://schemas.microsoft.com/office/drawing/2014/main" id="{4AE47B92-6883-420D-0B41-5490D28FCBDD}"/>
              </a:ext>
            </a:extLst>
          </p:cNvPr>
          <p:cNvSpPr txBox="1"/>
          <p:nvPr/>
        </p:nvSpPr>
        <p:spPr>
          <a:xfrm>
            <a:off x="6653606" y="2530866"/>
            <a:ext cx="189544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Poor performance</a:t>
            </a:r>
            <a:endParaRPr lang="en-SG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334">
            <a:extLst>
              <a:ext uri="{FF2B5EF4-FFF2-40B4-BE49-F238E27FC236}">
                <a16:creationId xmlns:a16="http://schemas.microsoft.com/office/drawing/2014/main" id="{C21C7EF6-31CA-0793-F170-2142ADB60545}"/>
              </a:ext>
            </a:extLst>
          </p:cNvPr>
          <p:cNvSpPr txBox="1"/>
          <p:nvPr/>
        </p:nvSpPr>
        <p:spPr>
          <a:xfrm>
            <a:off x="3609827" y="1883247"/>
            <a:ext cx="178997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Limited and biased</a:t>
            </a:r>
          </a:p>
          <a:p>
            <a:pPr algn="ctr"/>
            <a:r>
              <a:rPr lang="en-US" sz="1600" b="1" dirty="0"/>
              <a:t>Labeled Data</a:t>
            </a:r>
            <a:endParaRPr lang="en-SG" sz="1600" b="1" dirty="0"/>
          </a:p>
        </p:txBody>
      </p: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45611389-9DB2-2197-2619-F02DAB95E11D}"/>
              </a:ext>
            </a:extLst>
          </p:cNvPr>
          <p:cNvCxnSpPr>
            <a:cxnSpLocks/>
          </p:cNvCxnSpPr>
          <p:nvPr/>
        </p:nvCxnSpPr>
        <p:spPr>
          <a:xfrm flipH="1">
            <a:off x="5513445" y="2050088"/>
            <a:ext cx="9176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17">
            <a:extLst>
              <a:ext uri="{FF2B5EF4-FFF2-40B4-BE49-F238E27FC236}">
                <a16:creationId xmlns:a16="http://schemas.microsoft.com/office/drawing/2014/main" id="{D66117C4-402E-92D3-430E-CBDDB135E22F}"/>
              </a:ext>
            </a:extLst>
          </p:cNvPr>
          <p:cNvSpPr txBox="1"/>
          <p:nvPr/>
        </p:nvSpPr>
        <p:spPr>
          <a:xfrm>
            <a:off x="1430084" y="4435823"/>
            <a:ext cx="571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is still a gap in designing general HAR models!</a:t>
            </a:r>
          </a:p>
        </p:txBody>
      </p:sp>
      <p:sp>
        <p:nvSpPr>
          <p:cNvPr id="4" name="TextBox 334">
            <a:extLst>
              <a:ext uri="{FF2B5EF4-FFF2-40B4-BE49-F238E27FC236}">
                <a16:creationId xmlns:a16="http://schemas.microsoft.com/office/drawing/2014/main" id="{70D56FAB-B03A-167B-25C6-171696E2D0DA}"/>
              </a:ext>
            </a:extLst>
          </p:cNvPr>
          <p:cNvSpPr txBox="1"/>
          <p:nvPr/>
        </p:nvSpPr>
        <p:spPr>
          <a:xfrm>
            <a:off x="4578592" y="3178143"/>
            <a:ext cx="257064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Massive</a:t>
            </a:r>
            <a:r>
              <a:rPr lang="en-US" altLang="zh-CN" sz="1600" b="1" dirty="0"/>
              <a:t> and</a:t>
            </a:r>
            <a:r>
              <a:rPr lang="en-US" altLang="zh-CN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/>
              <a:t>heterogeneous</a:t>
            </a:r>
            <a:endParaRPr lang="en-US" sz="1600" b="1" dirty="0"/>
          </a:p>
          <a:p>
            <a:pPr algn="ctr"/>
            <a:r>
              <a:rPr lang="en-US" sz="1600" b="1" dirty="0"/>
              <a:t>Unlabeled Data</a:t>
            </a:r>
            <a:endParaRPr lang="en-SG" sz="1600" b="1" dirty="0"/>
          </a:p>
        </p:txBody>
      </p:sp>
    </p:spTree>
    <p:extLst>
      <p:ext uri="{BB962C8B-B14F-4D97-AF65-F5344CB8AC3E}">
        <p14:creationId xmlns:p14="http://schemas.microsoft.com/office/powerpoint/2010/main" val="663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62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B3D89"/>
                </a:solidFill>
              </a:rPr>
              <a:t>Key Challenge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225705"/>
            <a:ext cx="7678271" cy="66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How to combat data heterogeneity and extract generalizable features for activity recognition?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19DE4-C8CD-966F-70CB-AC4184B16763}"/>
              </a:ext>
            </a:extLst>
          </p:cNvPr>
          <p:cNvSpPr txBox="1"/>
          <p:nvPr/>
        </p:nvSpPr>
        <p:spPr>
          <a:xfrm>
            <a:off x="457198" y="1820647"/>
            <a:ext cx="663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Solution1: </a:t>
            </a:r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sz="1800" b="1" dirty="0">
                <a:solidFill>
                  <a:srgbClr val="C00000"/>
                </a:solidFill>
              </a:rPr>
              <a:t>xploiting all </a:t>
            </a:r>
            <a:r>
              <a:rPr lang="en-US" b="1" dirty="0">
                <a:solidFill>
                  <a:srgbClr val="C00000"/>
                </a:solidFill>
              </a:rPr>
              <a:t>available </a:t>
            </a:r>
            <a:r>
              <a:rPr lang="en-US" sz="1800" b="1" dirty="0">
                <a:solidFill>
                  <a:srgbClr val="C00000"/>
                </a:solidFill>
              </a:rPr>
              <a:t>data with a two-stage framework. </a:t>
            </a:r>
          </a:p>
        </p:txBody>
      </p:sp>
      <p:pic>
        <p:nvPicPr>
          <p:cNvPr id="19" name="Picture 18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85737AA5-C232-9E21-EDCF-CAF890B6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19" y="2132828"/>
            <a:ext cx="3578068" cy="2706226"/>
          </a:xfrm>
          <a:prstGeom prst="rect">
            <a:avLst/>
          </a:prstGeom>
        </p:spPr>
      </p:pic>
      <p:pic>
        <p:nvPicPr>
          <p:cNvPr id="1026" name="Picture 2" descr="Emoticon, emotion, face, neutral, sad, smile, smiley icon - Download on  Iconfinder">
            <a:extLst>
              <a:ext uri="{FF2B5EF4-FFF2-40B4-BE49-F238E27FC236}">
                <a16:creationId xmlns:a16="http://schemas.microsoft.com/office/drawing/2014/main" id="{BDFC9348-A679-77B5-7B42-50176AB6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48" y="2776577"/>
            <a:ext cx="991322" cy="9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36A9A1B3-BCB5-4DCA-7252-27DFCFD9E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108" y="2924352"/>
            <a:ext cx="768156" cy="785714"/>
          </a:xfrm>
          <a:prstGeom prst="rect">
            <a:avLst/>
          </a:prstGeom>
        </p:spPr>
      </p:pic>
      <p:cxnSp>
        <p:nvCxnSpPr>
          <p:cNvPr id="7" name="Straight Arrow Connector 11">
            <a:extLst>
              <a:ext uri="{FF2B5EF4-FFF2-40B4-BE49-F238E27FC236}">
                <a16:creationId xmlns:a16="http://schemas.microsoft.com/office/drawing/2014/main" id="{79ABC7C0-FEB2-3094-4CE0-E2D15C37B6D2}"/>
              </a:ext>
            </a:extLst>
          </p:cNvPr>
          <p:cNvCxnSpPr>
            <a:cxnSpLocks/>
          </p:cNvCxnSpPr>
          <p:nvPr/>
        </p:nvCxnSpPr>
        <p:spPr>
          <a:xfrm>
            <a:off x="6247626" y="3272238"/>
            <a:ext cx="889628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7815"/>
  <p:tag name="RESOURCELIB_SLIDETYPE" val="12"/>
  <p:tag name="POCKET_APPLY_TIME" val="Monday, April 26, 2021"/>
  <p:tag name="POCKET_APPLY_TYPE" val="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Monday, April 26, 2021"/>
  <p:tag name="POCKET_APPLY_TYPE" val="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7815"/>
  <p:tag name="RESOURCELIB_SLIDETYPE" val="12"/>
  <p:tag name="POCKET_APPLY_TIME" val="Monday, April 26, 2021"/>
  <p:tag name="POCKET_APPLY_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Monday, April 26, 2021"/>
  <p:tag name="POCKET_APPLY_TYPE" val="Slid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CF817D1BF8443A925FA58DAFE0E03" ma:contentTypeVersion="8" ma:contentTypeDescription="Create a new document." ma:contentTypeScope="" ma:versionID="bd5337accebffad45f2b4b3a49fd9b23">
  <xsd:schema xmlns:xsd="http://www.w3.org/2001/XMLSchema" xmlns:xs="http://www.w3.org/2001/XMLSchema" xmlns:p="http://schemas.microsoft.com/office/2006/metadata/properties" xmlns:ns2="eebd306e-2a2f-4ca8-b802-29c7b81e93c1" targetNamespace="http://schemas.microsoft.com/office/2006/metadata/properties" ma:root="true" ma:fieldsID="a067789c4fcf74506c02d9a138478fcf" ns2:_="">
    <xsd:import namespace="eebd306e-2a2f-4ca8-b802-29c7b81e93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d306e-2a2f-4ca8-b802-29c7b81e93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CB8030-6F99-446F-BD3B-E5E3F435F1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380C4-575D-45FB-8841-88BD9EC5828E}">
  <ds:schemaRefs>
    <ds:schemaRef ds:uri="eebd306e-2a2f-4ca8-b802-29c7b81e93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4D3FE7-A0C8-4453-A806-BCAD6F53B901}">
  <ds:schemaRefs>
    <ds:schemaRef ds:uri="eebd306e-2a2f-4ca8-b802-29c7b81e93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5ce9348-be2a-462b-8fc0-e1765a9b204a}" enabled="0" method="" siteId="{15ce9348-be2a-462b-8fc0-e1765a9b20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978</Words>
  <Application>Microsoft Office PowerPoint</Application>
  <PresentationFormat>全屏显示(16:9)</PresentationFormat>
  <Paragraphs>250</Paragraphs>
  <Slides>35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9" baseType="lpstr">
      <vt:lpstr>Algerian</vt:lpstr>
      <vt:lpstr>Arial</vt:lpstr>
      <vt:lpstr>Calibri</vt:lpstr>
      <vt:lpstr>Office Theme</vt:lpstr>
      <vt:lpstr>Practically Adopting Human Activity Recognition  MobiCom 2023</vt:lpstr>
      <vt:lpstr>Human Activity Recognition</vt:lpstr>
      <vt:lpstr>Human Activity Recognition</vt:lpstr>
      <vt:lpstr>Human Activity Recognition</vt:lpstr>
      <vt:lpstr>Human Activity Recognition</vt:lpstr>
      <vt:lpstr>Prior Works</vt:lpstr>
      <vt:lpstr>Prior Works</vt:lpstr>
      <vt:lpstr>Prior Works</vt:lpstr>
      <vt:lpstr>Key Challenge</vt:lpstr>
      <vt:lpstr>Key Challenge</vt:lpstr>
      <vt:lpstr>Data Augmentation</vt:lpstr>
      <vt:lpstr>Data Augmentation</vt:lpstr>
      <vt:lpstr>Data Augmentation</vt:lpstr>
      <vt:lpstr>Data Augmentation</vt:lpstr>
      <vt:lpstr>Physics-Informed Data Augmentation</vt:lpstr>
      <vt:lpstr>Physics-Informed Data Augmentation</vt:lpstr>
      <vt:lpstr>PowerPoint 演示文稿</vt:lpstr>
      <vt:lpstr>Data Augmentation Adoption</vt:lpstr>
      <vt:lpstr>Our Solution</vt:lpstr>
      <vt:lpstr>Implementation and System Evaluation</vt:lpstr>
      <vt:lpstr>Comparative Evaluation</vt:lpstr>
      <vt:lpstr>Comparative Evaluation</vt:lpstr>
      <vt:lpstr>Comparative Evaluation</vt:lpstr>
      <vt:lpstr>Conclusion</vt:lpstr>
      <vt:lpstr>PowerPoint 演示文稿</vt:lpstr>
      <vt:lpstr>PowerPoint 演示文稿</vt:lpstr>
      <vt:lpstr>Prior Works</vt:lpstr>
      <vt:lpstr>Prior Works</vt:lpstr>
      <vt:lpstr>Data Augmentation</vt:lpstr>
      <vt:lpstr>Physics-Informed Data Augmentation</vt:lpstr>
      <vt:lpstr>UniHAR</vt:lpstr>
      <vt:lpstr>UniHAR Design</vt:lpstr>
      <vt:lpstr>UniHAR Design</vt:lpstr>
      <vt:lpstr>Comparative Evaluation</vt:lpstr>
      <vt:lpstr>Comparative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Linguistic Fuzzy Neural Models</dc:title>
  <dc:creator>Philip Nord</dc:creator>
  <cp:lastModifiedBy>#XU HUATAO#</cp:lastModifiedBy>
  <cp:revision>4</cp:revision>
  <dcterms:created xsi:type="dcterms:W3CDTF">2017-05-14T01:29:56Z</dcterms:created>
  <dcterms:modified xsi:type="dcterms:W3CDTF">2023-10-06T19:31:32Z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0x010100FC6CF817D1BF8443A925FA58DAFE0E03</vt:lpwstr>
  </property>
</Properties>
</file>